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6" r:id="rId13"/>
  </p:sldIdLst>
  <p:sldSz cx="9144000" cy="6858000" type="screen4x3"/>
  <p:notesSz cx="6724650" cy="97742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35" y="-5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E12541-F57A-40FD-A54E-6159941207B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766A4139-02DB-4818-BB52-6755A14779FA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nedovoljna transparentnost postupka </a:t>
          </a:r>
          <a:endParaRPr lang="hr-HR" dirty="0">
            <a:solidFill>
              <a:schemeClr val="tx1"/>
            </a:solidFill>
          </a:endParaRPr>
        </a:p>
      </dgm:t>
    </dgm:pt>
    <dgm:pt modelId="{2255A7CF-9B3D-4A70-8737-3F041E8782CB}" type="parTrans" cxnId="{9029D1EE-6794-408A-9B47-86E8E35779C9}">
      <dgm:prSet/>
      <dgm:spPr/>
      <dgm:t>
        <a:bodyPr/>
        <a:lstStyle/>
        <a:p>
          <a:endParaRPr lang="hr-HR"/>
        </a:p>
      </dgm:t>
    </dgm:pt>
    <dgm:pt modelId="{FBAC6C8E-C80F-4379-8381-9E8DB43C307C}" type="sibTrans" cxnId="{9029D1EE-6794-408A-9B47-86E8E35779C9}">
      <dgm:prSet/>
      <dgm:spPr/>
      <dgm:t>
        <a:bodyPr/>
        <a:lstStyle/>
        <a:p>
          <a:endParaRPr lang="hr-HR"/>
        </a:p>
      </dgm:t>
    </dgm:pt>
    <dgm:pt modelId="{5D266951-CFD7-47A9-80CC-14E24E183E6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dugotrajnost postupka, kako utvrđivanja interesa Republike Hrvatske, tako i samog izvlaštenja </a:t>
          </a:r>
          <a:endParaRPr lang="hr-HR">
            <a:solidFill>
              <a:schemeClr val="tx1"/>
            </a:solidFill>
          </a:endParaRPr>
        </a:p>
      </dgm:t>
    </dgm:pt>
    <dgm:pt modelId="{6AADD051-2D38-4DA8-ACD7-BBC92FC38C2C}" type="parTrans" cxnId="{90452370-0A4C-4D7E-90FF-2939D8EA7B65}">
      <dgm:prSet/>
      <dgm:spPr/>
      <dgm:t>
        <a:bodyPr/>
        <a:lstStyle/>
        <a:p>
          <a:endParaRPr lang="hr-HR"/>
        </a:p>
      </dgm:t>
    </dgm:pt>
    <dgm:pt modelId="{3CBAF9CB-D75B-458D-BC30-A06F540081F2}" type="sibTrans" cxnId="{90452370-0A4C-4D7E-90FF-2939D8EA7B65}">
      <dgm:prSet/>
      <dgm:spPr/>
      <dgm:t>
        <a:bodyPr/>
        <a:lstStyle/>
        <a:p>
          <a:endParaRPr lang="hr-HR"/>
        </a:p>
      </dgm:t>
    </dgm:pt>
    <dgm:pt modelId="{33C3C80F-053B-4BD5-AB33-43568DBE949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nedovoljan angažman i sudjelovanje korisnika izvlaštenja u postupku</a:t>
          </a:r>
          <a:endParaRPr lang="hr-HR">
            <a:solidFill>
              <a:schemeClr val="tx1"/>
            </a:solidFill>
          </a:endParaRPr>
        </a:p>
      </dgm:t>
    </dgm:pt>
    <dgm:pt modelId="{CBDB7946-2885-4840-ABF0-213F54D5925D}" type="parTrans" cxnId="{F8A1166B-442F-41B4-B1E1-59062474C81E}">
      <dgm:prSet/>
      <dgm:spPr/>
      <dgm:t>
        <a:bodyPr/>
        <a:lstStyle/>
        <a:p>
          <a:endParaRPr lang="hr-HR"/>
        </a:p>
      </dgm:t>
    </dgm:pt>
    <dgm:pt modelId="{22353A17-365A-441A-A149-508F69E0EE64}" type="sibTrans" cxnId="{F8A1166B-442F-41B4-B1E1-59062474C81E}">
      <dgm:prSet/>
      <dgm:spPr/>
      <dgm:t>
        <a:bodyPr/>
        <a:lstStyle/>
        <a:p>
          <a:endParaRPr lang="hr-HR"/>
        </a:p>
      </dgm:t>
    </dgm:pt>
    <dgm:pt modelId="{F7EC4413-BE01-46C5-A7BB-3751BBE32B86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određivanje visine i oblika naknade, posebice  metodologija utvrđivanja tržišne cijene</a:t>
          </a:r>
          <a:endParaRPr lang="hr-HR">
            <a:solidFill>
              <a:schemeClr val="tx1"/>
            </a:solidFill>
          </a:endParaRPr>
        </a:p>
      </dgm:t>
    </dgm:pt>
    <dgm:pt modelId="{92EF670D-C45D-47DB-BCEE-93CC6F4A14E7}" type="parTrans" cxnId="{BD798613-6B07-4048-A203-2DC766B824FC}">
      <dgm:prSet/>
      <dgm:spPr/>
      <dgm:t>
        <a:bodyPr/>
        <a:lstStyle/>
        <a:p>
          <a:endParaRPr lang="hr-HR"/>
        </a:p>
      </dgm:t>
    </dgm:pt>
    <dgm:pt modelId="{5E25DD6D-B3EA-4253-91CC-3E8431023A03}" type="sibTrans" cxnId="{BD798613-6B07-4048-A203-2DC766B824FC}">
      <dgm:prSet/>
      <dgm:spPr/>
      <dgm:t>
        <a:bodyPr/>
        <a:lstStyle/>
        <a:p>
          <a:endParaRPr lang="hr-HR"/>
        </a:p>
      </dgm:t>
    </dgm:pt>
    <dgm:pt modelId="{9ABE4006-AB3F-4239-BF9C-06D12D7413B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rješenje o izvlaštenju kao vezani akt s određivanjem naknade za izvlaštene nekretnine</a:t>
          </a:r>
          <a:endParaRPr lang="hr-HR">
            <a:solidFill>
              <a:schemeClr val="tx1"/>
            </a:solidFill>
          </a:endParaRPr>
        </a:p>
      </dgm:t>
    </dgm:pt>
    <dgm:pt modelId="{589311A2-95FE-4616-9924-2A8685802528}" type="parTrans" cxnId="{E9B1AF18-71B1-42C1-A02A-95C46DE5A6DE}">
      <dgm:prSet/>
      <dgm:spPr/>
      <dgm:t>
        <a:bodyPr/>
        <a:lstStyle/>
        <a:p>
          <a:endParaRPr lang="hr-HR"/>
        </a:p>
      </dgm:t>
    </dgm:pt>
    <dgm:pt modelId="{8F6C2969-15FC-4A24-9B34-50DD6CE241F6}" type="sibTrans" cxnId="{E9B1AF18-71B1-42C1-A02A-95C46DE5A6DE}">
      <dgm:prSet/>
      <dgm:spPr/>
      <dgm:t>
        <a:bodyPr/>
        <a:lstStyle/>
        <a:p>
          <a:endParaRPr lang="hr-HR"/>
        </a:p>
      </dgm:t>
    </dgm:pt>
    <dgm:pt modelId="{05FB4C2C-9D54-4C37-A059-9BE1A3426297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troškovi postupka (pogotovo nakon stupanja na snagu „novog”  Zakona o općem upravnom postupku)  </a:t>
          </a:r>
          <a:endParaRPr lang="hr-HR">
            <a:solidFill>
              <a:schemeClr val="tx1"/>
            </a:solidFill>
          </a:endParaRPr>
        </a:p>
      </dgm:t>
    </dgm:pt>
    <dgm:pt modelId="{1552D214-374B-4995-A3E9-05E7287E57BB}" type="parTrans" cxnId="{A1E6DCAA-3667-49F4-A7C2-67B79B8136AE}">
      <dgm:prSet/>
      <dgm:spPr/>
      <dgm:t>
        <a:bodyPr/>
        <a:lstStyle/>
        <a:p>
          <a:endParaRPr lang="hr-HR"/>
        </a:p>
      </dgm:t>
    </dgm:pt>
    <dgm:pt modelId="{706E89C9-DD52-47C3-90B3-CF50A93BDB63}" type="sibTrans" cxnId="{A1E6DCAA-3667-49F4-A7C2-67B79B8136AE}">
      <dgm:prSet/>
      <dgm:spPr/>
      <dgm:t>
        <a:bodyPr/>
        <a:lstStyle/>
        <a:p>
          <a:endParaRPr lang="hr-HR"/>
        </a:p>
      </dgm:t>
    </dgm:pt>
    <dgm:pt modelId="{685B61EA-A555-4F21-98E1-4AA6D8CFDC9B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slučajevi ustanovljenja služnosti kada se vlasniku nekretnine, u cijelosti i potpuno, ograničava pravo vlasništva</a:t>
          </a:r>
          <a:endParaRPr lang="hr-HR">
            <a:solidFill>
              <a:schemeClr val="tx1"/>
            </a:solidFill>
          </a:endParaRPr>
        </a:p>
      </dgm:t>
    </dgm:pt>
    <dgm:pt modelId="{DDED8089-DEA6-4318-82F4-C0391F8EC512}" type="parTrans" cxnId="{80E4387F-B545-42E0-98F0-471AB16CEBA6}">
      <dgm:prSet/>
      <dgm:spPr/>
      <dgm:t>
        <a:bodyPr/>
        <a:lstStyle/>
        <a:p>
          <a:endParaRPr lang="hr-HR"/>
        </a:p>
      </dgm:t>
    </dgm:pt>
    <dgm:pt modelId="{A904AE41-EB9A-49C0-A825-82BB8D881BD2}" type="sibTrans" cxnId="{80E4387F-B545-42E0-98F0-471AB16CEBA6}">
      <dgm:prSet/>
      <dgm:spPr/>
      <dgm:t>
        <a:bodyPr/>
        <a:lstStyle/>
        <a:p>
          <a:endParaRPr lang="hr-HR"/>
        </a:p>
      </dgm:t>
    </dgm:pt>
    <dgm:pt modelId="{0322D6E2-72F3-488F-9603-454E8BBCDC60}" type="pres">
      <dgm:prSet presAssocID="{D1E12541-F57A-40FD-A54E-6159941207B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6D453E51-86F0-4696-BEC1-C38DC859F88E}" type="pres">
      <dgm:prSet presAssocID="{766A4139-02DB-4818-BB52-6755A14779FA}" presName="horFlow" presStyleCnt="0"/>
      <dgm:spPr/>
    </dgm:pt>
    <dgm:pt modelId="{CD51EB7F-59A2-4279-B6F6-A6FF53FC0E75}" type="pres">
      <dgm:prSet presAssocID="{766A4139-02DB-4818-BB52-6755A14779FA}" presName="bigChev" presStyleLbl="node1" presStyleIdx="0" presStyleCnt="7" custScaleX="559056"/>
      <dgm:spPr/>
      <dgm:t>
        <a:bodyPr/>
        <a:lstStyle/>
        <a:p>
          <a:endParaRPr lang="hr-HR"/>
        </a:p>
      </dgm:t>
    </dgm:pt>
    <dgm:pt modelId="{844E7F50-8275-4084-9898-6899DAB124DA}" type="pres">
      <dgm:prSet presAssocID="{766A4139-02DB-4818-BB52-6755A14779FA}" presName="vSp" presStyleCnt="0"/>
      <dgm:spPr/>
    </dgm:pt>
    <dgm:pt modelId="{030C48A7-A406-4280-8A15-2B9CE1D5C140}" type="pres">
      <dgm:prSet presAssocID="{5D266951-CFD7-47A9-80CC-14E24E183E65}" presName="horFlow" presStyleCnt="0"/>
      <dgm:spPr/>
    </dgm:pt>
    <dgm:pt modelId="{2EFA23EE-AE89-4552-B484-DE44B6B37139}" type="pres">
      <dgm:prSet presAssocID="{5D266951-CFD7-47A9-80CC-14E24E183E65}" presName="bigChev" presStyleLbl="node1" presStyleIdx="1" presStyleCnt="7" custScaleX="559056"/>
      <dgm:spPr/>
      <dgm:t>
        <a:bodyPr/>
        <a:lstStyle/>
        <a:p>
          <a:endParaRPr lang="hr-HR"/>
        </a:p>
      </dgm:t>
    </dgm:pt>
    <dgm:pt modelId="{99E7DF01-C68E-4D9F-A6A7-9B47C824347A}" type="pres">
      <dgm:prSet presAssocID="{5D266951-CFD7-47A9-80CC-14E24E183E65}" presName="vSp" presStyleCnt="0"/>
      <dgm:spPr/>
    </dgm:pt>
    <dgm:pt modelId="{CE41A160-7F3E-4653-A224-EE753B7DFD73}" type="pres">
      <dgm:prSet presAssocID="{33C3C80F-053B-4BD5-AB33-43568DBE9499}" presName="horFlow" presStyleCnt="0"/>
      <dgm:spPr/>
    </dgm:pt>
    <dgm:pt modelId="{87222786-1D17-466B-8E6C-6B36BD180FD0}" type="pres">
      <dgm:prSet presAssocID="{33C3C80F-053B-4BD5-AB33-43568DBE9499}" presName="bigChev" presStyleLbl="node1" presStyleIdx="2" presStyleCnt="7" custScaleX="559056"/>
      <dgm:spPr/>
      <dgm:t>
        <a:bodyPr/>
        <a:lstStyle/>
        <a:p>
          <a:endParaRPr lang="hr-HR"/>
        </a:p>
      </dgm:t>
    </dgm:pt>
    <dgm:pt modelId="{46831297-D657-407B-AA05-6E2AC77230FD}" type="pres">
      <dgm:prSet presAssocID="{33C3C80F-053B-4BD5-AB33-43568DBE9499}" presName="vSp" presStyleCnt="0"/>
      <dgm:spPr/>
    </dgm:pt>
    <dgm:pt modelId="{269B7B2A-42BA-44F3-A2E7-603C62F0832B}" type="pres">
      <dgm:prSet presAssocID="{F7EC4413-BE01-46C5-A7BB-3751BBE32B86}" presName="horFlow" presStyleCnt="0"/>
      <dgm:spPr/>
    </dgm:pt>
    <dgm:pt modelId="{E2DAF261-7ED2-4163-818F-EFF2E919D8FC}" type="pres">
      <dgm:prSet presAssocID="{F7EC4413-BE01-46C5-A7BB-3751BBE32B86}" presName="bigChev" presStyleLbl="node1" presStyleIdx="3" presStyleCnt="7" custScaleX="559056"/>
      <dgm:spPr/>
      <dgm:t>
        <a:bodyPr/>
        <a:lstStyle/>
        <a:p>
          <a:endParaRPr lang="hr-HR"/>
        </a:p>
      </dgm:t>
    </dgm:pt>
    <dgm:pt modelId="{523F38D4-2F7C-4D2A-8C64-7CB4B67B47F9}" type="pres">
      <dgm:prSet presAssocID="{F7EC4413-BE01-46C5-A7BB-3751BBE32B86}" presName="vSp" presStyleCnt="0"/>
      <dgm:spPr/>
    </dgm:pt>
    <dgm:pt modelId="{745B187D-5717-4925-BE25-0CFD9534D69A}" type="pres">
      <dgm:prSet presAssocID="{9ABE4006-AB3F-4239-BF9C-06D12D7413B9}" presName="horFlow" presStyleCnt="0"/>
      <dgm:spPr/>
    </dgm:pt>
    <dgm:pt modelId="{54154DAF-981C-44CF-A449-B2812B8CF6A2}" type="pres">
      <dgm:prSet presAssocID="{9ABE4006-AB3F-4239-BF9C-06D12D7413B9}" presName="bigChev" presStyleLbl="node1" presStyleIdx="4" presStyleCnt="7" custScaleX="559056"/>
      <dgm:spPr/>
      <dgm:t>
        <a:bodyPr/>
        <a:lstStyle/>
        <a:p>
          <a:endParaRPr lang="hr-HR"/>
        </a:p>
      </dgm:t>
    </dgm:pt>
    <dgm:pt modelId="{03F3268A-5ACD-4311-895E-C13390A266CE}" type="pres">
      <dgm:prSet presAssocID="{9ABE4006-AB3F-4239-BF9C-06D12D7413B9}" presName="vSp" presStyleCnt="0"/>
      <dgm:spPr/>
    </dgm:pt>
    <dgm:pt modelId="{F0E65C21-2A42-4ABA-A18C-650FAEEAE4C7}" type="pres">
      <dgm:prSet presAssocID="{05FB4C2C-9D54-4C37-A059-9BE1A3426297}" presName="horFlow" presStyleCnt="0"/>
      <dgm:spPr/>
    </dgm:pt>
    <dgm:pt modelId="{B946F73D-FDF0-4837-B110-383DA4B2DC92}" type="pres">
      <dgm:prSet presAssocID="{05FB4C2C-9D54-4C37-A059-9BE1A3426297}" presName="bigChev" presStyleLbl="node1" presStyleIdx="5" presStyleCnt="7" custScaleX="559056"/>
      <dgm:spPr/>
      <dgm:t>
        <a:bodyPr/>
        <a:lstStyle/>
        <a:p>
          <a:endParaRPr lang="hr-HR"/>
        </a:p>
      </dgm:t>
    </dgm:pt>
    <dgm:pt modelId="{3B35B676-3DC7-43ED-AE21-1E653A730CBE}" type="pres">
      <dgm:prSet presAssocID="{05FB4C2C-9D54-4C37-A059-9BE1A3426297}" presName="vSp" presStyleCnt="0"/>
      <dgm:spPr/>
    </dgm:pt>
    <dgm:pt modelId="{2B46BC37-8043-43B3-958A-5610559F91D2}" type="pres">
      <dgm:prSet presAssocID="{685B61EA-A555-4F21-98E1-4AA6D8CFDC9B}" presName="horFlow" presStyleCnt="0"/>
      <dgm:spPr/>
    </dgm:pt>
    <dgm:pt modelId="{54E13838-6B7E-45D5-ADE9-9781FE9AD18C}" type="pres">
      <dgm:prSet presAssocID="{685B61EA-A555-4F21-98E1-4AA6D8CFDC9B}" presName="bigChev" presStyleLbl="node1" presStyleIdx="6" presStyleCnt="7" custScaleX="559056"/>
      <dgm:spPr/>
      <dgm:t>
        <a:bodyPr/>
        <a:lstStyle/>
        <a:p>
          <a:endParaRPr lang="hr-HR"/>
        </a:p>
      </dgm:t>
    </dgm:pt>
  </dgm:ptLst>
  <dgm:cxnLst>
    <dgm:cxn modelId="{E6A00157-E072-4318-A9D0-615FF0E2AEF2}" type="presOf" srcId="{F7EC4413-BE01-46C5-A7BB-3751BBE32B86}" destId="{E2DAF261-7ED2-4163-818F-EFF2E919D8FC}" srcOrd="0" destOrd="0" presId="urn:microsoft.com/office/officeart/2005/8/layout/lProcess3"/>
    <dgm:cxn modelId="{A1E6DCAA-3667-49F4-A7C2-67B79B8136AE}" srcId="{D1E12541-F57A-40FD-A54E-6159941207B4}" destId="{05FB4C2C-9D54-4C37-A059-9BE1A3426297}" srcOrd="5" destOrd="0" parTransId="{1552D214-374B-4995-A3E9-05E7287E57BB}" sibTransId="{706E89C9-DD52-47C3-90B3-CF50A93BDB63}"/>
    <dgm:cxn modelId="{BD798613-6B07-4048-A203-2DC766B824FC}" srcId="{D1E12541-F57A-40FD-A54E-6159941207B4}" destId="{F7EC4413-BE01-46C5-A7BB-3751BBE32B86}" srcOrd="3" destOrd="0" parTransId="{92EF670D-C45D-47DB-BCEE-93CC6F4A14E7}" sibTransId="{5E25DD6D-B3EA-4253-91CC-3E8431023A03}"/>
    <dgm:cxn modelId="{F8A1166B-442F-41B4-B1E1-59062474C81E}" srcId="{D1E12541-F57A-40FD-A54E-6159941207B4}" destId="{33C3C80F-053B-4BD5-AB33-43568DBE9499}" srcOrd="2" destOrd="0" parTransId="{CBDB7946-2885-4840-ABF0-213F54D5925D}" sibTransId="{22353A17-365A-441A-A149-508F69E0EE64}"/>
    <dgm:cxn modelId="{DB98E79D-C2D6-4727-88C1-6FE49A1ACF93}" type="presOf" srcId="{9ABE4006-AB3F-4239-BF9C-06D12D7413B9}" destId="{54154DAF-981C-44CF-A449-B2812B8CF6A2}" srcOrd="0" destOrd="0" presId="urn:microsoft.com/office/officeart/2005/8/layout/lProcess3"/>
    <dgm:cxn modelId="{E9B1AF18-71B1-42C1-A02A-95C46DE5A6DE}" srcId="{D1E12541-F57A-40FD-A54E-6159941207B4}" destId="{9ABE4006-AB3F-4239-BF9C-06D12D7413B9}" srcOrd="4" destOrd="0" parTransId="{589311A2-95FE-4616-9924-2A8685802528}" sibTransId="{8F6C2969-15FC-4A24-9B34-50DD6CE241F6}"/>
    <dgm:cxn modelId="{3AE4DA8C-515E-4C34-81D8-D43A9710F17D}" type="presOf" srcId="{33C3C80F-053B-4BD5-AB33-43568DBE9499}" destId="{87222786-1D17-466B-8E6C-6B36BD180FD0}" srcOrd="0" destOrd="0" presId="urn:microsoft.com/office/officeart/2005/8/layout/lProcess3"/>
    <dgm:cxn modelId="{90452370-0A4C-4D7E-90FF-2939D8EA7B65}" srcId="{D1E12541-F57A-40FD-A54E-6159941207B4}" destId="{5D266951-CFD7-47A9-80CC-14E24E183E65}" srcOrd="1" destOrd="0" parTransId="{6AADD051-2D38-4DA8-ACD7-BBC92FC38C2C}" sibTransId="{3CBAF9CB-D75B-458D-BC30-A06F540081F2}"/>
    <dgm:cxn modelId="{853B6CA9-AF12-4FCB-8E22-6D82F7F14595}" type="presOf" srcId="{D1E12541-F57A-40FD-A54E-6159941207B4}" destId="{0322D6E2-72F3-488F-9603-454E8BBCDC60}" srcOrd="0" destOrd="0" presId="urn:microsoft.com/office/officeart/2005/8/layout/lProcess3"/>
    <dgm:cxn modelId="{80E4387F-B545-42E0-98F0-471AB16CEBA6}" srcId="{D1E12541-F57A-40FD-A54E-6159941207B4}" destId="{685B61EA-A555-4F21-98E1-4AA6D8CFDC9B}" srcOrd="6" destOrd="0" parTransId="{DDED8089-DEA6-4318-82F4-C0391F8EC512}" sibTransId="{A904AE41-EB9A-49C0-A825-82BB8D881BD2}"/>
    <dgm:cxn modelId="{5C7AE07F-2120-46A1-AE11-54344BC797BE}" type="presOf" srcId="{05FB4C2C-9D54-4C37-A059-9BE1A3426297}" destId="{B946F73D-FDF0-4837-B110-383DA4B2DC92}" srcOrd="0" destOrd="0" presId="urn:microsoft.com/office/officeart/2005/8/layout/lProcess3"/>
    <dgm:cxn modelId="{CF90B28A-77AD-4301-8BB7-A3B4354C72B9}" type="presOf" srcId="{685B61EA-A555-4F21-98E1-4AA6D8CFDC9B}" destId="{54E13838-6B7E-45D5-ADE9-9781FE9AD18C}" srcOrd="0" destOrd="0" presId="urn:microsoft.com/office/officeart/2005/8/layout/lProcess3"/>
    <dgm:cxn modelId="{9029D1EE-6794-408A-9B47-86E8E35779C9}" srcId="{D1E12541-F57A-40FD-A54E-6159941207B4}" destId="{766A4139-02DB-4818-BB52-6755A14779FA}" srcOrd="0" destOrd="0" parTransId="{2255A7CF-9B3D-4A70-8737-3F041E8782CB}" sibTransId="{FBAC6C8E-C80F-4379-8381-9E8DB43C307C}"/>
    <dgm:cxn modelId="{DB0BDB20-8BCF-4BA7-833E-2A0F308DFA4F}" type="presOf" srcId="{766A4139-02DB-4818-BB52-6755A14779FA}" destId="{CD51EB7F-59A2-4279-B6F6-A6FF53FC0E75}" srcOrd="0" destOrd="0" presId="urn:microsoft.com/office/officeart/2005/8/layout/lProcess3"/>
    <dgm:cxn modelId="{7BD6FD1D-1A9B-41F3-897D-17F24C5D8BDC}" type="presOf" srcId="{5D266951-CFD7-47A9-80CC-14E24E183E65}" destId="{2EFA23EE-AE89-4552-B484-DE44B6B37139}" srcOrd="0" destOrd="0" presId="urn:microsoft.com/office/officeart/2005/8/layout/lProcess3"/>
    <dgm:cxn modelId="{BC32CFC1-6B83-4179-B969-E91E30E521D2}" type="presParOf" srcId="{0322D6E2-72F3-488F-9603-454E8BBCDC60}" destId="{6D453E51-86F0-4696-BEC1-C38DC859F88E}" srcOrd="0" destOrd="0" presId="urn:microsoft.com/office/officeart/2005/8/layout/lProcess3"/>
    <dgm:cxn modelId="{F1E844DD-5854-4404-A8A1-3CA653CF5A92}" type="presParOf" srcId="{6D453E51-86F0-4696-BEC1-C38DC859F88E}" destId="{CD51EB7F-59A2-4279-B6F6-A6FF53FC0E75}" srcOrd="0" destOrd="0" presId="urn:microsoft.com/office/officeart/2005/8/layout/lProcess3"/>
    <dgm:cxn modelId="{809F4B72-C7FC-4ACA-A2BE-10DA9A3DFDA5}" type="presParOf" srcId="{0322D6E2-72F3-488F-9603-454E8BBCDC60}" destId="{844E7F50-8275-4084-9898-6899DAB124DA}" srcOrd="1" destOrd="0" presId="urn:microsoft.com/office/officeart/2005/8/layout/lProcess3"/>
    <dgm:cxn modelId="{C7981EA8-974C-4422-8DF8-4FE69F7FFD8F}" type="presParOf" srcId="{0322D6E2-72F3-488F-9603-454E8BBCDC60}" destId="{030C48A7-A406-4280-8A15-2B9CE1D5C140}" srcOrd="2" destOrd="0" presId="urn:microsoft.com/office/officeart/2005/8/layout/lProcess3"/>
    <dgm:cxn modelId="{848E9136-FE9D-46D7-8B1B-CBD68D38B58B}" type="presParOf" srcId="{030C48A7-A406-4280-8A15-2B9CE1D5C140}" destId="{2EFA23EE-AE89-4552-B484-DE44B6B37139}" srcOrd="0" destOrd="0" presId="urn:microsoft.com/office/officeart/2005/8/layout/lProcess3"/>
    <dgm:cxn modelId="{E7C09383-2993-4AEE-909B-6884ABA14723}" type="presParOf" srcId="{0322D6E2-72F3-488F-9603-454E8BBCDC60}" destId="{99E7DF01-C68E-4D9F-A6A7-9B47C824347A}" srcOrd="3" destOrd="0" presId="urn:microsoft.com/office/officeart/2005/8/layout/lProcess3"/>
    <dgm:cxn modelId="{9979C08A-F6AF-42CD-9361-FB8171A01E95}" type="presParOf" srcId="{0322D6E2-72F3-488F-9603-454E8BBCDC60}" destId="{CE41A160-7F3E-4653-A224-EE753B7DFD73}" srcOrd="4" destOrd="0" presId="urn:microsoft.com/office/officeart/2005/8/layout/lProcess3"/>
    <dgm:cxn modelId="{310F9A00-D96D-481C-9DD1-54C6584327B7}" type="presParOf" srcId="{CE41A160-7F3E-4653-A224-EE753B7DFD73}" destId="{87222786-1D17-466B-8E6C-6B36BD180FD0}" srcOrd="0" destOrd="0" presId="urn:microsoft.com/office/officeart/2005/8/layout/lProcess3"/>
    <dgm:cxn modelId="{E2CF77DD-884F-48AC-A041-9A14A15D97B3}" type="presParOf" srcId="{0322D6E2-72F3-488F-9603-454E8BBCDC60}" destId="{46831297-D657-407B-AA05-6E2AC77230FD}" srcOrd="5" destOrd="0" presId="urn:microsoft.com/office/officeart/2005/8/layout/lProcess3"/>
    <dgm:cxn modelId="{06D288BF-80A0-4F28-8015-039548FB7B4F}" type="presParOf" srcId="{0322D6E2-72F3-488F-9603-454E8BBCDC60}" destId="{269B7B2A-42BA-44F3-A2E7-603C62F0832B}" srcOrd="6" destOrd="0" presId="urn:microsoft.com/office/officeart/2005/8/layout/lProcess3"/>
    <dgm:cxn modelId="{171D92B9-C663-4247-810F-7F34B669BEE9}" type="presParOf" srcId="{269B7B2A-42BA-44F3-A2E7-603C62F0832B}" destId="{E2DAF261-7ED2-4163-818F-EFF2E919D8FC}" srcOrd="0" destOrd="0" presId="urn:microsoft.com/office/officeart/2005/8/layout/lProcess3"/>
    <dgm:cxn modelId="{90CF6696-8D53-488A-9695-95E818A7CFEF}" type="presParOf" srcId="{0322D6E2-72F3-488F-9603-454E8BBCDC60}" destId="{523F38D4-2F7C-4D2A-8C64-7CB4B67B47F9}" srcOrd="7" destOrd="0" presId="urn:microsoft.com/office/officeart/2005/8/layout/lProcess3"/>
    <dgm:cxn modelId="{0972731C-00DE-40FA-87BE-B3A42DA12CEF}" type="presParOf" srcId="{0322D6E2-72F3-488F-9603-454E8BBCDC60}" destId="{745B187D-5717-4925-BE25-0CFD9534D69A}" srcOrd="8" destOrd="0" presId="urn:microsoft.com/office/officeart/2005/8/layout/lProcess3"/>
    <dgm:cxn modelId="{5DD4C067-9C3E-492F-B235-C0A916A3D9A8}" type="presParOf" srcId="{745B187D-5717-4925-BE25-0CFD9534D69A}" destId="{54154DAF-981C-44CF-A449-B2812B8CF6A2}" srcOrd="0" destOrd="0" presId="urn:microsoft.com/office/officeart/2005/8/layout/lProcess3"/>
    <dgm:cxn modelId="{FC863970-B65A-46D8-B18F-753184F84425}" type="presParOf" srcId="{0322D6E2-72F3-488F-9603-454E8BBCDC60}" destId="{03F3268A-5ACD-4311-895E-C13390A266CE}" srcOrd="9" destOrd="0" presId="urn:microsoft.com/office/officeart/2005/8/layout/lProcess3"/>
    <dgm:cxn modelId="{29822BC5-6B3D-40C0-B8F6-10FAD392BBD5}" type="presParOf" srcId="{0322D6E2-72F3-488F-9603-454E8BBCDC60}" destId="{F0E65C21-2A42-4ABA-A18C-650FAEEAE4C7}" srcOrd="10" destOrd="0" presId="urn:microsoft.com/office/officeart/2005/8/layout/lProcess3"/>
    <dgm:cxn modelId="{703ECEB5-DB98-4E6B-83A2-263AFCCC0914}" type="presParOf" srcId="{F0E65C21-2A42-4ABA-A18C-650FAEEAE4C7}" destId="{B946F73D-FDF0-4837-B110-383DA4B2DC92}" srcOrd="0" destOrd="0" presId="urn:microsoft.com/office/officeart/2005/8/layout/lProcess3"/>
    <dgm:cxn modelId="{0F132803-8566-49F7-A549-3E813CCDB6A2}" type="presParOf" srcId="{0322D6E2-72F3-488F-9603-454E8BBCDC60}" destId="{3B35B676-3DC7-43ED-AE21-1E653A730CBE}" srcOrd="11" destOrd="0" presId="urn:microsoft.com/office/officeart/2005/8/layout/lProcess3"/>
    <dgm:cxn modelId="{D51E5620-B7EA-4A2A-8C06-A66B78645CA7}" type="presParOf" srcId="{0322D6E2-72F3-488F-9603-454E8BBCDC60}" destId="{2B46BC37-8043-43B3-958A-5610559F91D2}" srcOrd="12" destOrd="0" presId="urn:microsoft.com/office/officeart/2005/8/layout/lProcess3"/>
    <dgm:cxn modelId="{FD140C4A-CF34-4014-B233-9EBA55B9DF2D}" type="presParOf" srcId="{2B46BC37-8043-43B3-958A-5610559F91D2}" destId="{54E13838-6B7E-45D5-ADE9-9781FE9AD18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9F6662-A892-4E3D-A708-DC83D114A2D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7A3B152C-0784-4714-BF84-3331FE723507}">
      <dgm:prSet phldrT="[Teks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hr-HR" sz="1400" dirty="0" smtClean="0">
              <a:solidFill>
                <a:schemeClr val="tx1"/>
              </a:solidFill>
            </a:rPr>
            <a:t>Ustavna kategorija:</a:t>
          </a:r>
        </a:p>
      </dgm:t>
    </dgm:pt>
    <dgm:pt modelId="{B097FEBA-E174-4E99-B494-14447E5A4C5C}" type="parTrans" cxnId="{B1208A15-402B-42FA-A78F-B0D1CD4B4736}">
      <dgm:prSet/>
      <dgm:spPr/>
      <dgm:t>
        <a:bodyPr/>
        <a:lstStyle/>
        <a:p>
          <a:endParaRPr lang="hr-HR"/>
        </a:p>
      </dgm:t>
    </dgm:pt>
    <dgm:pt modelId="{AA24A341-D2E4-4622-9A4D-01D022EAF25D}" type="sibTrans" cxnId="{B1208A15-402B-42FA-A78F-B0D1CD4B4736}">
      <dgm:prSet/>
      <dgm:spPr/>
      <dgm:t>
        <a:bodyPr/>
        <a:lstStyle/>
        <a:p>
          <a:endParaRPr lang="hr-HR"/>
        </a:p>
      </dgm:t>
    </dgm:pt>
    <dgm:pt modelId="{ACAB3E00-F75C-495C-A868-3CC89EF33DA9}">
      <dgm:prSet phldrT="[Tekst]"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hr-HR" sz="1400" dirty="0" smtClean="0"/>
            <a:t>Članak 3. – nepovredivost vlasništva</a:t>
          </a:r>
          <a:endParaRPr lang="hr-HR" sz="1400" dirty="0"/>
        </a:p>
      </dgm:t>
    </dgm:pt>
    <dgm:pt modelId="{3098D5EF-4ECA-4249-B624-3C95ED07781B}" type="parTrans" cxnId="{48B65E35-D7EF-4B25-BAE2-8DCE131D8FAE}">
      <dgm:prSet/>
      <dgm:spPr/>
      <dgm:t>
        <a:bodyPr/>
        <a:lstStyle/>
        <a:p>
          <a:endParaRPr lang="hr-HR"/>
        </a:p>
      </dgm:t>
    </dgm:pt>
    <dgm:pt modelId="{8AFB8B71-B797-46DD-8EBA-BBF7600DBCE5}" type="sibTrans" cxnId="{48B65E35-D7EF-4B25-BAE2-8DCE131D8FAE}">
      <dgm:prSet/>
      <dgm:spPr/>
      <dgm:t>
        <a:bodyPr/>
        <a:lstStyle/>
        <a:p>
          <a:endParaRPr lang="hr-HR"/>
        </a:p>
      </dgm:t>
    </dgm:pt>
    <dgm:pt modelId="{66119DF3-C946-4877-80FF-E702DA2E296C}">
      <dgm:prSet phldrT="[Teks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hr-HR" sz="1400" dirty="0" smtClean="0">
              <a:solidFill>
                <a:schemeClr val="tx1"/>
              </a:solidFill>
            </a:rPr>
            <a:t>Poštena ravnoteža:</a:t>
          </a:r>
        </a:p>
      </dgm:t>
    </dgm:pt>
    <dgm:pt modelId="{D37EDCE4-A556-499A-8002-18BB2DA71032}" type="parTrans" cxnId="{24D6B0A1-3410-4E75-982A-740AF49E9807}">
      <dgm:prSet/>
      <dgm:spPr/>
      <dgm:t>
        <a:bodyPr/>
        <a:lstStyle/>
        <a:p>
          <a:endParaRPr lang="hr-HR"/>
        </a:p>
      </dgm:t>
    </dgm:pt>
    <dgm:pt modelId="{F866B785-C32B-402F-8F3E-F9C51B84E24D}" type="sibTrans" cxnId="{24D6B0A1-3410-4E75-982A-740AF49E9807}">
      <dgm:prSet/>
      <dgm:spPr/>
      <dgm:t>
        <a:bodyPr/>
        <a:lstStyle/>
        <a:p>
          <a:endParaRPr lang="hr-HR"/>
        </a:p>
      </dgm:t>
    </dgm:pt>
    <dgm:pt modelId="{0C3C2C39-2991-42A0-9B89-3C98AC554986}">
      <dgm:prSet phldrT="[Tekst]"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hr-HR" sz="1400" dirty="0" smtClean="0"/>
            <a:t>Između općeg interesa i prava pojedinca</a:t>
          </a:r>
          <a:endParaRPr lang="hr-HR" sz="1400" dirty="0"/>
        </a:p>
      </dgm:t>
    </dgm:pt>
    <dgm:pt modelId="{DBF6D215-8908-4B8B-A828-3925E7AEDD30}" type="parTrans" cxnId="{EBB1AA21-E0A3-49A1-BDE5-1997C262F141}">
      <dgm:prSet/>
      <dgm:spPr/>
      <dgm:t>
        <a:bodyPr/>
        <a:lstStyle/>
        <a:p>
          <a:endParaRPr lang="hr-HR"/>
        </a:p>
      </dgm:t>
    </dgm:pt>
    <dgm:pt modelId="{CD545D20-8768-4D59-B6AB-B51FBC7E5F49}" type="sibTrans" cxnId="{EBB1AA21-E0A3-49A1-BDE5-1997C262F141}">
      <dgm:prSet/>
      <dgm:spPr/>
      <dgm:t>
        <a:bodyPr/>
        <a:lstStyle/>
        <a:p>
          <a:endParaRPr lang="hr-HR"/>
        </a:p>
      </dgm:t>
    </dgm:pt>
    <dgm:pt modelId="{75A16B23-101A-4D5F-A6F2-525DFF75BE25}">
      <dgm:prSet phldrT="[Teks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hr-HR" sz="1400" dirty="0" smtClean="0">
              <a:solidFill>
                <a:schemeClr val="tx1"/>
              </a:solidFill>
            </a:rPr>
            <a:t>Načelo razmjernosti:</a:t>
          </a:r>
        </a:p>
      </dgm:t>
    </dgm:pt>
    <dgm:pt modelId="{2ED8EEC3-026B-4B8A-B55E-D619E93EF568}" type="parTrans" cxnId="{43BF8324-A47B-48AE-B6BB-88B40563B733}">
      <dgm:prSet/>
      <dgm:spPr/>
      <dgm:t>
        <a:bodyPr/>
        <a:lstStyle/>
        <a:p>
          <a:endParaRPr lang="hr-HR"/>
        </a:p>
      </dgm:t>
    </dgm:pt>
    <dgm:pt modelId="{3CD15A67-20C0-4A5A-A886-3BE6F42AAA89}" type="sibTrans" cxnId="{43BF8324-A47B-48AE-B6BB-88B40563B733}">
      <dgm:prSet/>
      <dgm:spPr/>
      <dgm:t>
        <a:bodyPr/>
        <a:lstStyle/>
        <a:p>
          <a:endParaRPr lang="hr-HR"/>
        </a:p>
      </dgm:t>
    </dgm:pt>
    <dgm:pt modelId="{74AC8665-F36D-4565-BB34-E660083CE3A9}">
      <dgm:prSet phldrT="[Tekst]"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hr-HR" sz="1400" dirty="0" smtClean="0"/>
            <a:t>Propisano Ustavom i Zakonom o općem upravnom postupku</a:t>
          </a:r>
          <a:endParaRPr lang="hr-HR" sz="1400" dirty="0"/>
        </a:p>
      </dgm:t>
    </dgm:pt>
    <dgm:pt modelId="{DD6343CB-CDAC-4C4D-A30B-627DA9B1BA62}" type="parTrans" cxnId="{D9368480-4716-4466-873D-E4D5FAAC5113}">
      <dgm:prSet/>
      <dgm:spPr/>
      <dgm:t>
        <a:bodyPr/>
        <a:lstStyle/>
        <a:p>
          <a:endParaRPr lang="hr-HR"/>
        </a:p>
      </dgm:t>
    </dgm:pt>
    <dgm:pt modelId="{B6282F1A-652D-4B27-A37C-9B9BF3E3194A}" type="sibTrans" cxnId="{D9368480-4716-4466-873D-E4D5FAAC5113}">
      <dgm:prSet/>
      <dgm:spPr/>
      <dgm:t>
        <a:bodyPr/>
        <a:lstStyle/>
        <a:p>
          <a:endParaRPr lang="hr-HR"/>
        </a:p>
      </dgm:t>
    </dgm:pt>
    <dgm:pt modelId="{B6265AB8-F2ED-4D75-92CC-6B650CE08A29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hr-HR" sz="1400" smtClean="0"/>
            <a:t>Članak 48. – jamči pravo vlasništva</a:t>
          </a:r>
          <a:endParaRPr lang="hr-HR" sz="1400" dirty="0" smtClean="0"/>
        </a:p>
      </dgm:t>
    </dgm:pt>
    <dgm:pt modelId="{5EA46B32-FFC0-4EE1-BDBC-72A5CA1B2BFA}" type="parTrans" cxnId="{41C96F76-B85C-4EC9-BD83-3F9D6252A17F}">
      <dgm:prSet/>
      <dgm:spPr/>
      <dgm:t>
        <a:bodyPr/>
        <a:lstStyle/>
        <a:p>
          <a:endParaRPr lang="hr-HR"/>
        </a:p>
      </dgm:t>
    </dgm:pt>
    <dgm:pt modelId="{4FA65B2E-E637-44DC-954B-316A12E616EF}" type="sibTrans" cxnId="{41C96F76-B85C-4EC9-BD83-3F9D6252A17F}">
      <dgm:prSet/>
      <dgm:spPr/>
      <dgm:t>
        <a:bodyPr/>
        <a:lstStyle/>
        <a:p>
          <a:endParaRPr lang="hr-HR"/>
        </a:p>
      </dgm:t>
    </dgm:pt>
    <dgm:pt modelId="{DDA06DA7-F82A-435C-BC95-06042F045971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hr-HR" sz="1400" dirty="0" smtClean="0"/>
            <a:t>Članak 50. – u interesu RH moguće je ograničiti ili oduzeti vlasništvo</a:t>
          </a:r>
          <a:endParaRPr lang="hr-HR" sz="1400" dirty="0"/>
        </a:p>
      </dgm:t>
    </dgm:pt>
    <dgm:pt modelId="{D752794C-73B0-4A05-A5DD-66087AD6C496}" type="parTrans" cxnId="{849E3760-3879-4EA8-982B-EDB43E2C50EB}">
      <dgm:prSet/>
      <dgm:spPr/>
      <dgm:t>
        <a:bodyPr/>
        <a:lstStyle/>
        <a:p>
          <a:endParaRPr lang="hr-HR"/>
        </a:p>
      </dgm:t>
    </dgm:pt>
    <dgm:pt modelId="{EDF9DA2D-4BD9-4C00-BFE2-E2DC9A36814B}" type="sibTrans" cxnId="{849E3760-3879-4EA8-982B-EDB43E2C50EB}">
      <dgm:prSet/>
      <dgm:spPr/>
      <dgm:t>
        <a:bodyPr/>
        <a:lstStyle/>
        <a:p>
          <a:endParaRPr lang="hr-HR"/>
        </a:p>
      </dgm:t>
    </dgm:pt>
    <dgm:pt modelId="{221C5779-61A4-49FB-9DF4-4EB7EEB239F8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hr-HR" sz="1400" dirty="0" smtClean="0"/>
            <a:t>Naknada za izvlaštenje</a:t>
          </a:r>
        </a:p>
      </dgm:t>
    </dgm:pt>
    <dgm:pt modelId="{9ED552BC-4A24-4152-8B14-8F352CAF0A77}" type="parTrans" cxnId="{2EA02C7E-4D58-44CE-9EC3-6CA27FF4028E}">
      <dgm:prSet/>
      <dgm:spPr/>
      <dgm:t>
        <a:bodyPr/>
        <a:lstStyle/>
        <a:p>
          <a:endParaRPr lang="hr-HR"/>
        </a:p>
      </dgm:t>
    </dgm:pt>
    <dgm:pt modelId="{8B44C3E7-BCB3-4389-948A-41B1417FB9B6}" type="sibTrans" cxnId="{2EA02C7E-4D58-44CE-9EC3-6CA27FF4028E}">
      <dgm:prSet/>
      <dgm:spPr/>
      <dgm:t>
        <a:bodyPr/>
        <a:lstStyle/>
        <a:p>
          <a:endParaRPr lang="hr-HR"/>
        </a:p>
      </dgm:t>
    </dgm:pt>
    <dgm:pt modelId="{BEA26420-3DA0-48D3-BD11-70A220A3A4CE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hr-HR" sz="1400" dirty="0" smtClean="0"/>
            <a:t>Poštivanje članka 1. Protokola br. 1 Europske konvencije za zaštitu ljudskih prava i temeljnih sloboda</a:t>
          </a:r>
          <a:endParaRPr lang="hr-HR" sz="1400" dirty="0"/>
        </a:p>
      </dgm:t>
    </dgm:pt>
    <dgm:pt modelId="{83B961B5-A703-4D08-9ACD-185FC781D3C5}" type="parTrans" cxnId="{F0C99C6F-5E6C-421A-B22A-73B131747A99}">
      <dgm:prSet/>
      <dgm:spPr/>
      <dgm:t>
        <a:bodyPr/>
        <a:lstStyle/>
        <a:p>
          <a:endParaRPr lang="hr-HR"/>
        </a:p>
      </dgm:t>
    </dgm:pt>
    <dgm:pt modelId="{F6D5EA5F-6B40-492D-B00F-6383E285A246}" type="sibTrans" cxnId="{F0C99C6F-5E6C-421A-B22A-73B131747A99}">
      <dgm:prSet/>
      <dgm:spPr/>
      <dgm:t>
        <a:bodyPr/>
        <a:lstStyle/>
        <a:p>
          <a:endParaRPr lang="hr-HR"/>
        </a:p>
      </dgm:t>
    </dgm:pt>
    <dgm:pt modelId="{2CBA5703-CE98-4501-AB39-09A4A15949DD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hr-HR" sz="1400" dirty="0" smtClean="0"/>
            <a:t>Javnopravna tijela dužna omogućiti strankama zaštitu svojih prava</a:t>
          </a:r>
        </a:p>
      </dgm:t>
    </dgm:pt>
    <dgm:pt modelId="{9E659F28-3DE6-45AA-9B3F-E8F6090D2A1A}" type="parTrans" cxnId="{AA4F3226-A7E4-4C02-9CD6-5A0BB8FFF63D}">
      <dgm:prSet/>
      <dgm:spPr/>
      <dgm:t>
        <a:bodyPr/>
        <a:lstStyle/>
        <a:p>
          <a:endParaRPr lang="hr-HR"/>
        </a:p>
      </dgm:t>
    </dgm:pt>
    <dgm:pt modelId="{AC349D44-D3F7-44A4-B870-BE9661C74885}" type="sibTrans" cxnId="{AA4F3226-A7E4-4C02-9CD6-5A0BB8FFF63D}">
      <dgm:prSet/>
      <dgm:spPr/>
      <dgm:t>
        <a:bodyPr/>
        <a:lstStyle/>
        <a:p>
          <a:endParaRPr lang="hr-HR"/>
        </a:p>
      </dgm:t>
    </dgm:pt>
    <dgm:pt modelId="{AD2AD5AB-33CC-48B2-9B48-8FAC5EE3D99F}">
      <dgm:prSet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hr-HR" sz="1400" dirty="0" smtClean="0"/>
            <a:t>Zaštita prava stranaka ne smije biti u suprotnosti s javnim interesom</a:t>
          </a:r>
          <a:endParaRPr lang="hr-HR" sz="1400" dirty="0"/>
        </a:p>
      </dgm:t>
    </dgm:pt>
    <dgm:pt modelId="{AC6A40E5-0913-45F9-B12E-F56C4845626F}" type="parTrans" cxnId="{F931744D-101A-40B0-8070-0DFB43F3A42F}">
      <dgm:prSet/>
      <dgm:spPr/>
      <dgm:t>
        <a:bodyPr/>
        <a:lstStyle/>
        <a:p>
          <a:endParaRPr lang="hr-HR"/>
        </a:p>
      </dgm:t>
    </dgm:pt>
    <dgm:pt modelId="{BDEE8A4F-82FA-4220-8E68-540F1596822D}" type="sibTrans" cxnId="{F931744D-101A-40B0-8070-0DFB43F3A42F}">
      <dgm:prSet/>
      <dgm:spPr/>
      <dgm:t>
        <a:bodyPr/>
        <a:lstStyle/>
        <a:p>
          <a:endParaRPr lang="hr-HR"/>
        </a:p>
      </dgm:t>
    </dgm:pt>
    <dgm:pt modelId="{1324BAE9-FC4F-471C-9E85-BB344AA58C80}" type="pres">
      <dgm:prSet presAssocID="{DB9F6662-A892-4E3D-A708-DC83D114A2D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7CF0C2D0-1CF3-4D63-83D0-603DF454CD1E}" type="pres">
      <dgm:prSet presAssocID="{7A3B152C-0784-4714-BF84-3331FE723507}" presName="composite" presStyleCnt="0"/>
      <dgm:spPr/>
    </dgm:pt>
    <dgm:pt modelId="{ABADF883-11D8-47F2-A25E-CB1DFAF92519}" type="pres">
      <dgm:prSet presAssocID="{7A3B152C-0784-4714-BF84-3331FE72350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33AC7BF-F277-462F-B807-260CA0D2CBDF}" type="pres">
      <dgm:prSet presAssocID="{7A3B152C-0784-4714-BF84-3331FE72350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6C589EF-1929-44CB-A403-075AC66D8227}" type="pres">
      <dgm:prSet presAssocID="{AA24A341-D2E4-4622-9A4D-01D022EAF25D}" presName="space" presStyleCnt="0"/>
      <dgm:spPr/>
    </dgm:pt>
    <dgm:pt modelId="{7ED3BD85-8B6E-4FE6-A503-858092256087}" type="pres">
      <dgm:prSet presAssocID="{66119DF3-C946-4877-80FF-E702DA2E296C}" presName="composite" presStyleCnt="0"/>
      <dgm:spPr/>
    </dgm:pt>
    <dgm:pt modelId="{228259E7-851C-4DE0-A7B6-6CC6657C69D5}" type="pres">
      <dgm:prSet presAssocID="{66119DF3-C946-4877-80FF-E702DA2E296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1F009FC-D8E1-443F-8413-451075C34DE1}" type="pres">
      <dgm:prSet presAssocID="{66119DF3-C946-4877-80FF-E702DA2E296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B719C77-3950-4FF1-BDBE-0FB265D1DF45}" type="pres">
      <dgm:prSet presAssocID="{F866B785-C32B-402F-8F3E-F9C51B84E24D}" presName="space" presStyleCnt="0"/>
      <dgm:spPr/>
    </dgm:pt>
    <dgm:pt modelId="{7EA9DF30-9C9C-4298-8A14-BFC51C5E3352}" type="pres">
      <dgm:prSet presAssocID="{75A16B23-101A-4D5F-A6F2-525DFF75BE25}" presName="composite" presStyleCnt="0"/>
      <dgm:spPr/>
    </dgm:pt>
    <dgm:pt modelId="{A4614E3B-22E4-4CCF-A060-EF0E749861C0}" type="pres">
      <dgm:prSet presAssocID="{75A16B23-101A-4D5F-A6F2-525DFF75BE2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553201F-EE07-49F2-86D5-7C89BD2729A4}" type="pres">
      <dgm:prSet presAssocID="{75A16B23-101A-4D5F-A6F2-525DFF75BE2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1C93DB5A-ED41-4391-BD65-0BBC265ADF1A}" type="presOf" srcId="{221C5779-61A4-49FB-9DF4-4EB7EEB239F8}" destId="{61F009FC-D8E1-443F-8413-451075C34DE1}" srcOrd="0" destOrd="1" presId="urn:microsoft.com/office/officeart/2005/8/layout/hList1"/>
    <dgm:cxn modelId="{24D6B0A1-3410-4E75-982A-740AF49E9807}" srcId="{DB9F6662-A892-4E3D-A708-DC83D114A2DD}" destId="{66119DF3-C946-4877-80FF-E702DA2E296C}" srcOrd="1" destOrd="0" parTransId="{D37EDCE4-A556-499A-8002-18BB2DA71032}" sibTransId="{F866B785-C32B-402F-8F3E-F9C51B84E24D}"/>
    <dgm:cxn modelId="{75B5DAFE-63BF-4325-8208-5538CBA489F0}" type="presOf" srcId="{AD2AD5AB-33CC-48B2-9B48-8FAC5EE3D99F}" destId="{3553201F-EE07-49F2-86D5-7C89BD2729A4}" srcOrd="0" destOrd="2" presId="urn:microsoft.com/office/officeart/2005/8/layout/hList1"/>
    <dgm:cxn modelId="{86CD819C-465F-4901-A5BE-E2556FB908C7}" type="presOf" srcId="{66119DF3-C946-4877-80FF-E702DA2E296C}" destId="{228259E7-851C-4DE0-A7B6-6CC6657C69D5}" srcOrd="0" destOrd="0" presId="urn:microsoft.com/office/officeart/2005/8/layout/hList1"/>
    <dgm:cxn modelId="{711C5182-46B3-4480-9E41-33794A99BB2C}" type="presOf" srcId="{7A3B152C-0784-4714-BF84-3331FE723507}" destId="{ABADF883-11D8-47F2-A25E-CB1DFAF92519}" srcOrd="0" destOrd="0" presId="urn:microsoft.com/office/officeart/2005/8/layout/hList1"/>
    <dgm:cxn modelId="{C0246BAE-842C-4C58-B879-B640BD05597E}" type="presOf" srcId="{DB9F6662-A892-4E3D-A708-DC83D114A2DD}" destId="{1324BAE9-FC4F-471C-9E85-BB344AA58C80}" srcOrd="0" destOrd="0" presId="urn:microsoft.com/office/officeart/2005/8/layout/hList1"/>
    <dgm:cxn modelId="{B1208A15-402B-42FA-A78F-B0D1CD4B4736}" srcId="{DB9F6662-A892-4E3D-A708-DC83D114A2DD}" destId="{7A3B152C-0784-4714-BF84-3331FE723507}" srcOrd="0" destOrd="0" parTransId="{B097FEBA-E174-4E99-B494-14447E5A4C5C}" sibTransId="{AA24A341-D2E4-4622-9A4D-01D022EAF25D}"/>
    <dgm:cxn modelId="{849E3760-3879-4EA8-982B-EDB43E2C50EB}" srcId="{7A3B152C-0784-4714-BF84-3331FE723507}" destId="{DDA06DA7-F82A-435C-BC95-06042F045971}" srcOrd="2" destOrd="0" parTransId="{D752794C-73B0-4A05-A5DD-66087AD6C496}" sibTransId="{EDF9DA2D-4BD9-4C00-BFE2-E2DC9A36814B}"/>
    <dgm:cxn modelId="{EE2165F8-8EB2-4560-B5B6-80FAD3A30F70}" type="presOf" srcId="{B6265AB8-F2ED-4D75-92CC-6B650CE08A29}" destId="{333AC7BF-F277-462F-B807-260CA0D2CBDF}" srcOrd="0" destOrd="1" presId="urn:microsoft.com/office/officeart/2005/8/layout/hList1"/>
    <dgm:cxn modelId="{1F8615BB-5E71-47BB-844C-177FF439C8FF}" type="presOf" srcId="{75A16B23-101A-4D5F-A6F2-525DFF75BE25}" destId="{A4614E3B-22E4-4CCF-A060-EF0E749861C0}" srcOrd="0" destOrd="0" presId="urn:microsoft.com/office/officeart/2005/8/layout/hList1"/>
    <dgm:cxn modelId="{3521300A-1CDF-494D-B2FB-20DE87095EA7}" type="presOf" srcId="{ACAB3E00-F75C-495C-A868-3CC89EF33DA9}" destId="{333AC7BF-F277-462F-B807-260CA0D2CBDF}" srcOrd="0" destOrd="0" presId="urn:microsoft.com/office/officeart/2005/8/layout/hList1"/>
    <dgm:cxn modelId="{41C96F76-B85C-4EC9-BD83-3F9D6252A17F}" srcId="{7A3B152C-0784-4714-BF84-3331FE723507}" destId="{B6265AB8-F2ED-4D75-92CC-6B650CE08A29}" srcOrd="1" destOrd="0" parTransId="{5EA46B32-FFC0-4EE1-BDBC-72A5CA1B2BFA}" sibTransId="{4FA65B2E-E637-44DC-954B-316A12E616EF}"/>
    <dgm:cxn modelId="{97062B8B-DE7B-4FEA-A4D6-90026F48B1D4}" type="presOf" srcId="{DDA06DA7-F82A-435C-BC95-06042F045971}" destId="{333AC7BF-F277-462F-B807-260CA0D2CBDF}" srcOrd="0" destOrd="2" presId="urn:microsoft.com/office/officeart/2005/8/layout/hList1"/>
    <dgm:cxn modelId="{F838C4ED-8CE7-46D4-AC40-A0E27D1182D9}" type="presOf" srcId="{BEA26420-3DA0-48D3-BD11-70A220A3A4CE}" destId="{61F009FC-D8E1-443F-8413-451075C34DE1}" srcOrd="0" destOrd="2" presId="urn:microsoft.com/office/officeart/2005/8/layout/hList1"/>
    <dgm:cxn modelId="{AA4F3226-A7E4-4C02-9CD6-5A0BB8FFF63D}" srcId="{75A16B23-101A-4D5F-A6F2-525DFF75BE25}" destId="{2CBA5703-CE98-4501-AB39-09A4A15949DD}" srcOrd="1" destOrd="0" parTransId="{9E659F28-3DE6-45AA-9B3F-E8F6090D2A1A}" sibTransId="{AC349D44-D3F7-44A4-B870-BE9661C74885}"/>
    <dgm:cxn modelId="{F0C99C6F-5E6C-421A-B22A-73B131747A99}" srcId="{66119DF3-C946-4877-80FF-E702DA2E296C}" destId="{BEA26420-3DA0-48D3-BD11-70A220A3A4CE}" srcOrd="2" destOrd="0" parTransId="{83B961B5-A703-4D08-9ACD-185FC781D3C5}" sibTransId="{F6D5EA5F-6B40-492D-B00F-6383E285A246}"/>
    <dgm:cxn modelId="{2EA02C7E-4D58-44CE-9EC3-6CA27FF4028E}" srcId="{66119DF3-C946-4877-80FF-E702DA2E296C}" destId="{221C5779-61A4-49FB-9DF4-4EB7EEB239F8}" srcOrd="1" destOrd="0" parTransId="{9ED552BC-4A24-4152-8B14-8F352CAF0A77}" sibTransId="{8B44C3E7-BCB3-4389-948A-41B1417FB9B6}"/>
    <dgm:cxn modelId="{F931744D-101A-40B0-8070-0DFB43F3A42F}" srcId="{75A16B23-101A-4D5F-A6F2-525DFF75BE25}" destId="{AD2AD5AB-33CC-48B2-9B48-8FAC5EE3D99F}" srcOrd="2" destOrd="0" parTransId="{AC6A40E5-0913-45F9-B12E-F56C4845626F}" sibTransId="{BDEE8A4F-82FA-4220-8E68-540F1596822D}"/>
    <dgm:cxn modelId="{27AE3C18-2F27-4625-8917-6606DFDAE247}" type="presOf" srcId="{74AC8665-F36D-4565-BB34-E660083CE3A9}" destId="{3553201F-EE07-49F2-86D5-7C89BD2729A4}" srcOrd="0" destOrd="0" presId="urn:microsoft.com/office/officeart/2005/8/layout/hList1"/>
    <dgm:cxn modelId="{D9368480-4716-4466-873D-E4D5FAAC5113}" srcId="{75A16B23-101A-4D5F-A6F2-525DFF75BE25}" destId="{74AC8665-F36D-4565-BB34-E660083CE3A9}" srcOrd="0" destOrd="0" parTransId="{DD6343CB-CDAC-4C4D-A30B-627DA9B1BA62}" sibTransId="{B6282F1A-652D-4B27-A37C-9B9BF3E3194A}"/>
    <dgm:cxn modelId="{43BF8324-A47B-48AE-B6BB-88B40563B733}" srcId="{DB9F6662-A892-4E3D-A708-DC83D114A2DD}" destId="{75A16B23-101A-4D5F-A6F2-525DFF75BE25}" srcOrd="2" destOrd="0" parTransId="{2ED8EEC3-026B-4B8A-B55E-D619E93EF568}" sibTransId="{3CD15A67-20C0-4A5A-A886-3BE6F42AAA89}"/>
    <dgm:cxn modelId="{E27E974D-B75F-480A-98A2-F34459AAFA46}" type="presOf" srcId="{2CBA5703-CE98-4501-AB39-09A4A15949DD}" destId="{3553201F-EE07-49F2-86D5-7C89BD2729A4}" srcOrd="0" destOrd="1" presId="urn:microsoft.com/office/officeart/2005/8/layout/hList1"/>
    <dgm:cxn modelId="{48B65E35-D7EF-4B25-BAE2-8DCE131D8FAE}" srcId="{7A3B152C-0784-4714-BF84-3331FE723507}" destId="{ACAB3E00-F75C-495C-A868-3CC89EF33DA9}" srcOrd="0" destOrd="0" parTransId="{3098D5EF-4ECA-4249-B624-3C95ED07781B}" sibTransId="{8AFB8B71-B797-46DD-8EBA-BBF7600DBCE5}"/>
    <dgm:cxn modelId="{EBB1AA21-E0A3-49A1-BDE5-1997C262F141}" srcId="{66119DF3-C946-4877-80FF-E702DA2E296C}" destId="{0C3C2C39-2991-42A0-9B89-3C98AC554986}" srcOrd="0" destOrd="0" parTransId="{DBF6D215-8908-4B8B-A828-3925E7AEDD30}" sibTransId="{CD545D20-8768-4D59-B6AB-B51FBC7E5F49}"/>
    <dgm:cxn modelId="{5B99CDF4-259D-488F-9BCF-523B3352EC1C}" type="presOf" srcId="{0C3C2C39-2991-42A0-9B89-3C98AC554986}" destId="{61F009FC-D8E1-443F-8413-451075C34DE1}" srcOrd="0" destOrd="0" presId="urn:microsoft.com/office/officeart/2005/8/layout/hList1"/>
    <dgm:cxn modelId="{057C5FCF-15DE-4247-A399-466BE8B7AE49}" type="presParOf" srcId="{1324BAE9-FC4F-471C-9E85-BB344AA58C80}" destId="{7CF0C2D0-1CF3-4D63-83D0-603DF454CD1E}" srcOrd="0" destOrd="0" presId="urn:microsoft.com/office/officeart/2005/8/layout/hList1"/>
    <dgm:cxn modelId="{C1AEFB0F-8D8F-43B4-A485-58DF56C514EF}" type="presParOf" srcId="{7CF0C2D0-1CF3-4D63-83D0-603DF454CD1E}" destId="{ABADF883-11D8-47F2-A25E-CB1DFAF92519}" srcOrd="0" destOrd="0" presId="urn:microsoft.com/office/officeart/2005/8/layout/hList1"/>
    <dgm:cxn modelId="{4361AC8A-0D59-4C56-B9ED-D47B63B21DDE}" type="presParOf" srcId="{7CF0C2D0-1CF3-4D63-83D0-603DF454CD1E}" destId="{333AC7BF-F277-462F-B807-260CA0D2CBDF}" srcOrd="1" destOrd="0" presId="urn:microsoft.com/office/officeart/2005/8/layout/hList1"/>
    <dgm:cxn modelId="{5417DBDC-950A-4CFA-837D-8775CE610E8F}" type="presParOf" srcId="{1324BAE9-FC4F-471C-9E85-BB344AA58C80}" destId="{46C589EF-1929-44CB-A403-075AC66D8227}" srcOrd="1" destOrd="0" presId="urn:microsoft.com/office/officeart/2005/8/layout/hList1"/>
    <dgm:cxn modelId="{4D63BBFD-8E62-4766-9B7F-48E61B3B9576}" type="presParOf" srcId="{1324BAE9-FC4F-471C-9E85-BB344AA58C80}" destId="{7ED3BD85-8B6E-4FE6-A503-858092256087}" srcOrd="2" destOrd="0" presId="urn:microsoft.com/office/officeart/2005/8/layout/hList1"/>
    <dgm:cxn modelId="{17619C61-ABDF-48B5-96D1-06C18A576B0E}" type="presParOf" srcId="{7ED3BD85-8B6E-4FE6-A503-858092256087}" destId="{228259E7-851C-4DE0-A7B6-6CC6657C69D5}" srcOrd="0" destOrd="0" presId="urn:microsoft.com/office/officeart/2005/8/layout/hList1"/>
    <dgm:cxn modelId="{BFE39C61-3215-405B-A468-EAFB9287C965}" type="presParOf" srcId="{7ED3BD85-8B6E-4FE6-A503-858092256087}" destId="{61F009FC-D8E1-443F-8413-451075C34DE1}" srcOrd="1" destOrd="0" presId="urn:microsoft.com/office/officeart/2005/8/layout/hList1"/>
    <dgm:cxn modelId="{28AE6926-A811-4DE3-BE15-8401427D063E}" type="presParOf" srcId="{1324BAE9-FC4F-471C-9E85-BB344AA58C80}" destId="{5B719C77-3950-4FF1-BDBE-0FB265D1DF45}" srcOrd="3" destOrd="0" presId="urn:microsoft.com/office/officeart/2005/8/layout/hList1"/>
    <dgm:cxn modelId="{26E39B39-2E7A-41EA-953E-7061F229EFF9}" type="presParOf" srcId="{1324BAE9-FC4F-471C-9E85-BB344AA58C80}" destId="{7EA9DF30-9C9C-4298-8A14-BFC51C5E3352}" srcOrd="4" destOrd="0" presId="urn:microsoft.com/office/officeart/2005/8/layout/hList1"/>
    <dgm:cxn modelId="{F64A7D2B-3790-4110-9EFF-AC9396B86A3E}" type="presParOf" srcId="{7EA9DF30-9C9C-4298-8A14-BFC51C5E3352}" destId="{A4614E3B-22E4-4CCF-A060-EF0E749861C0}" srcOrd="0" destOrd="0" presId="urn:microsoft.com/office/officeart/2005/8/layout/hList1"/>
    <dgm:cxn modelId="{89EE6724-DDB6-4951-9D4B-6312C94758B2}" type="presParOf" srcId="{7EA9DF30-9C9C-4298-8A14-BFC51C5E3352}" destId="{3553201F-EE07-49F2-86D5-7C89BD2729A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3E5613-8664-4167-B1FA-FB8502DF71A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640DD462-D35E-4891-BF40-8B4D4D8D86A1}">
      <dgm:prSet phldrT="[Teks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Novine u postupku utvrđivanja interesa RH</a:t>
          </a:r>
          <a:endParaRPr lang="hr-HR" dirty="0">
            <a:solidFill>
              <a:schemeClr val="tx1"/>
            </a:solidFill>
          </a:endParaRPr>
        </a:p>
      </dgm:t>
    </dgm:pt>
    <dgm:pt modelId="{8946344E-05D3-45BD-9047-1734C06986DD}" type="parTrans" cxnId="{D9FA9A52-48E8-42CC-8C7F-FD36F4DCACEF}">
      <dgm:prSet/>
      <dgm:spPr/>
      <dgm:t>
        <a:bodyPr/>
        <a:lstStyle/>
        <a:p>
          <a:endParaRPr lang="hr-HR"/>
        </a:p>
      </dgm:t>
    </dgm:pt>
    <dgm:pt modelId="{B5A0B8C8-A2D1-4B56-BD8D-34274DCED1FB}" type="sibTrans" cxnId="{D9FA9A52-48E8-42CC-8C7F-FD36F4DCACEF}">
      <dgm:prSet/>
      <dgm:spPr/>
      <dgm:t>
        <a:bodyPr/>
        <a:lstStyle/>
        <a:p>
          <a:endParaRPr lang="hr-HR"/>
        </a:p>
      </dgm:t>
    </dgm:pt>
    <dgm:pt modelId="{ED201050-7240-4407-BB21-1828318930BC}">
      <dgm:prSet phldrT="[Tekst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Precizira se sadržaj prijedloga, kao i isprava odnosno dokaza koji se moraju priložiti uz prijedlog.</a:t>
          </a:r>
        </a:p>
        <a:p>
          <a:endParaRPr lang="hr-HR" dirty="0">
            <a:solidFill>
              <a:schemeClr val="tx1"/>
            </a:solidFill>
          </a:endParaRPr>
        </a:p>
      </dgm:t>
    </dgm:pt>
    <dgm:pt modelId="{AEB1F03C-844F-4F8B-9656-0B9BADEEE8D0}" type="parTrans" cxnId="{255EBE06-98E3-4D41-AED5-5FF05A334456}">
      <dgm:prSet/>
      <dgm:spPr/>
      <dgm:t>
        <a:bodyPr/>
        <a:lstStyle/>
        <a:p>
          <a:endParaRPr lang="hr-HR"/>
        </a:p>
      </dgm:t>
    </dgm:pt>
    <dgm:pt modelId="{2BE82290-0539-4558-8E4D-C38899A4BDDC}" type="sibTrans" cxnId="{255EBE06-98E3-4D41-AED5-5FF05A334456}">
      <dgm:prSet/>
      <dgm:spPr/>
      <dgm:t>
        <a:bodyPr/>
        <a:lstStyle/>
        <a:p>
          <a:endParaRPr lang="hr-HR"/>
        </a:p>
      </dgm:t>
    </dgm:pt>
    <dgm:pt modelId="{56B856AB-DAD0-4C61-A2BF-18762339C1BE}">
      <dgm:prSet phldrT="[Tekst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Odluka o utvrđivanju interesa Republike Hrvatske </a:t>
          </a:r>
          <a:r>
            <a:rPr lang="hr-HR" smtClean="0">
              <a:solidFill>
                <a:schemeClr val="tx1"/>
              </a:solidFill>
            </a:rPr>
            <a:t>je upravni akt </a:t>
          </a:r>
          <a:r>
            <a:rPr lang="hr-HR" dirty="0" smtClean="0">
              <a:solidFill>
                <a:schemeClr val="tx1"/>
              </a:solidFill>
            </a:rPr>
            <a:t>protiv kojeg se može voditi </a:t>
          </a:r>
          <a:r>
            <a:rPr lang="hr-HR" b="1" dirty="0" smtClean="0">
              <a:solidFill>
                <a:schemeClr val="tx1"/>
              </a:solidFill>
            </a:rPr>
            <a:t>upravni spor.</a:t>
          </a:r>
        </a:p>
        <a:p>
          <a:endParaRPr lang="hr-HR" dirty="0">
            <a:solidFill>
              <a:schemeClr val="tx1"/>
            </a:solidFill>
          </a:endParaRPr>
        </a:p>
      </dgm:t>
    </dgm:pt>
    <dgm:pt modelId="{5142CB97-F9B4-4C7F-B34D-7B4509A47114}" type="parTrans" cxnId="{BA25FA34-EA01-450C-A6F4-19009E78861C}">
      <dgm:prSet/>
      <dgm:spPr/>
      <dgm:t>
        <a:bodyPr/>
        <a:lstStyle/>
        <a:p>
          <a:endParaRPr lang="hr-HR"/>
        </a:p>
      </dgm:t>
    </dgm:pt>
    <dgm:pt modelId="{05D0AAEB-98ED-464B-B91D-A2F950595E63}" type="sibTrans" cxnId="{BA25FA34-EA01-450C-A6F4-19009E78861C}">
      <dgm:prSet/>
      <dgm:spPr/>
      <dgm:t>
        <a:bodyPr/>
        <a:lstStyle/>
        <a:p>
          <a:endParaRPr lang="hr-HR"/>
        </a:p>
      </dgm:t>
    </dgm:pt>
    <dgm:pt modelId="{DE150911-9ADD-49BB-A1AC-795830A2042E}">
      <dgm:prSet phldrT="[Tekst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Vještaka/procjenitelja određuju korisnik izvlaštenja i vlasnik nekretnine.</a:t>
          </a:r>
          <a:endParaRPr lang="hr-HR" dirty="0">
            <a:solidFill>
              <a:schemeClr val="tx1"/>
            </a:solidFill>
          </a:endParaRPr>
        </a:p>
      </dgm:t>
    </dgm:pt>
    <dgm:pt modelId="{A3E51937-AB5F-481A-ACB3-53A15786A86B}" type="parTrans" cxnId="{E56EFC9D-7DC0-4787-B00C-B96FF04DEEDA}">
      <dgm:prSet/>
      <dgm:spPr/>
      <dgm:t>
        <a:bodyPr/>
        <a:lstStyle/>
        <a:p>
          <a:endParaRPr lang="hr-HR"/>
        </a:p>
      </dgm:t>
    </dgm:pt>
    <dgm:pt modelId="{44FB23E1-2665-45D3-B161-2CA4E26CB0DF}" type="sibTrans" cxnId="{E56EFC9D-7DC0-4787-B00C-B96FF04DEEDA}">
      <dgm:prSet/>
      <dgm:spPr/>
      <dgm:t>
        <a:bodyPr/>
        <a:lstStyle/>
        <a:p>
          <a:endParaRPr lang="hr-HR"/>
        </a:p>
      </dgm:t>
    </dgm:pt>
    <dgm:pt modelId="{C6BB10BD-1119-49C9-92D8-4683AF9151BC}">
      <dgm:prSet phldrT="[Tekst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Ako se u usmenoj raspravi ne postigne zajednički prijedlog, procjenitelja određuje nadležno tijelo između stalnih sudskih vještaka.</a:t>
          </a:r>
          <a:endParaRPr lang="hr-HR" dirty="0">
            <a:solidFill>
              <a:schemeClr val="tx1"/>
            </a:solidFill>
          </a:endParaRPr>
        </a:p>
      </dgm:t>
    </dgm:pt>
    <dgm:pt modelId="{A8A2ED4F-913E-4BF9-A3E3-710161B0EC7F}" type="parTrans" cxnId="{19B134DC-C58F-4C86-BCB5-1F996B0875E2}">
      <dgm:prSet/>
      <dgm:spPr/>
      <dgm:t>
        <a:bodyPr/>
        <a:lstStyle/>
        <a:p>
          <a:endParaRPr lang="hr-HR"/>
        </a:p>
      </dgm:t>
    </dgm:pt>
    <dgm:pt modelId="{E7746B91-9ADD-4B63-846B-12C91CA9B79C}" type="sibTrans" cxnId="{19B134DC-C58F-4C86-BCB5-1F996B0875E2}">
      <dgm:prSet/>
      <dgm:spPr/>
      <dgm:t>
        <a:bodyPr/>
        <a:lstStyle/>
        <a:p>
          <a:endParaRPr lang="hr-HR"/>
        </a:p>
      </dgm:t>
    </dgm:pt>
    <dgm:pt modelId="{27FE8D60-2C9A-42CA-996E-195DAAFAB6F9}" type="pres">
      <dgm:prSet presAssocID="{8A3E5613-8664-4167-B1FA-FB8502DF71A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D2E44A3-F95E-400D-8237-CED89043B0BE}" type="pres">
      <dgm:prSet presAssocID="{640DD462-D35E-4891-BF40-8B4D4D8D86A1}" presName="roof" presStyleLbl="dkBgShp" presStyleIdx="0" presStyleCnt="2"/>
      <dgm:spPr/>
      <dgm:t>
        <a:bodyPr/>
        <a:lstStyle/>
        <a:p>
          <a:endParaRPr lang="hr-HR"/>
        </a:p>
      </dgm:t>
    </dgm:pt>
    <dgm:pt modelId="{78ED4C3C-DF2E-4A01-A5E9-F87533F536E1}" type="pres">
      <dgm:prSet presAssocID="{640DD462-D35E-4891-BF40-8B4D4D8D86A1}" presName="pillars" presStyleCnt="0"/>
      <dgm:spPr/>
    </dgm:pt>
    <dgm:pt modelId="{BAD88081-6823-44C3-9993-F4E5F4D503B9}" type="pres">
      <dgm:prSet presAssocID="{640DD462-D35E-4891-BF40-8B4D4D8D86A1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CB6D20D-B9BF-47B0-B1FB-F7B2DF869BA3}" type="pres">
      <dgm:prSet presAssocID="{56B856AB-DAD0-4C61-A2BF-18762339C1BE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5073CDB-405C-487E-B096-844BE9EC0B78}" type="pres">
      <dgm:prSet presAssocID="{DE150911-9ADD-49BB-A1AC-795830A2042E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0CF5404-5513-406B-B8B2-567C1CF083E1}" type="pres">
      <dgm:prSet presAssocID="{C6BB10BD-1119-49C9-92D8-4683AF9151BC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5DD7B14-21B4-4C68-A05C-4FC9D5E99013}" type="pres">
      <dgm:prSet presAssocID="{640DD462-D35E-4891-BF40-8B4D4D8D86A1}" presName="base" presStyleLbl="dkBgShp" presStyleIdx="1" presStyleCnt="2"/>
      <dgm:spPr>
        <a:solidFill>
          <a:schemeClr val="tx2">
            <a:lumMod val="20000"/>
            <a:lumOff val="80000"/>
          </a:schemeClr>
        </a:solidFill>
      </dgm:spPr>
    </dgm:pt>
  </dgm:ptLst>
  <dgm:cxnLst>
    <dgm:cxn modelId="{255EBE06-98E3-4D41-AED5-5FF05A334456}" srcId="{640DD462-D35E-4891-BF40-8B4D4D8D86A1}" destId="{ED201050-7240-4407-BB21-1828318930BC}" srcOrd="0" destOrd="0" parTransId="{AEB1F03C-844F-4F8B-9656-0B9BADEEE8D0}" sibTransId="{2BE82290-0539-4558-8E4D-C38899A4BDDC}"/>
    <dgm:cxn modelId="{BA25FA34-EA01-450C-A6F4-19009E78861C}" srcId="{640DD462-D35E-4891-BF40-8B4D4D8D86A1}" destId="{56B856AB-DAD0-4C61-A2BF-18762339C1BE}" srcOrd="1" destOrd="0" parTransId="{5142CB97-F9B4-4C7F-B34D-7B4509A47114}" sibTransId="{05D0AAEB-98ED-464B-B91D-A2F950595E63}"/>
    <dgm:cxn modelId="{DCE7EF82-B2EA-4766-AB8E-52251BB7966E}" type="presOf" srcId="{ED201050-7240-4407-BB21-1828318930BC}" destId="{BAD88081-6823-44C3-9993-F4E5F4D503B9}" srcOrd="0" destOrd="0" presId="urn:microsoft.com/office/officeart/2005/8/layout/hList3"/>
    <dgm:cxn modelId="{3F094E56-8AB4-409C-BD7F-D4CEF760FF07}" type="presOf" srcId="{8A3E5613-8664-4167-B1FA-FB8502DF71A3}" destId="{27FE8D60-2C9A-42CA-996E-195DAAFAB6F9}" srcOrd="0" destOrd="0" presId="urn:microsoft.com/office/officeart/2005/8/layout/hList3"/>
    <dgm:cxn modelId="{19B134DC-C58F-4C86-BCB5-1F996B0875E2}" srcId="{640DD462-D35E-4891-BF40-8B4D4D8D86A1}" destId="{C6BB10BD-1119-49C9-92D8-4683AF9151BC}" srcOrd="3" destOrd="0" parTransId="{A8A2ED4F-913E-4BF9-A3E3-710161B0EC7F}" sibTransId="{E7746B91-9ADD-4B63-846B-12C91CA9B79C}"/>
    <dgm:cxn modelId="{E56EFC9D-7DC0-4787-B00C-B96FF04DEEDA}" srcId="{640DD462-D35E-4891-BF40-8B4D4D8D86A1}" destId="{DE150911-9ADD-49BB-A1AC-795830A2042E}" srcOrd="2" destOrd="0" parTransId="{A3E51937-AB5F-481A-ACB3-53A15786A86B}" sibTransId="{44FB23E1-2665-45D3-B161-2CA4E26CB0DF}"/>
    <dgm:cxn modelId="{D9FA9A52-48E8-42CC-8C7F-FD36F4DCACEF}" srcId="{8A3E5613-8664-4167-B1FA-FB8502DF71A3}" destId="{640DD462-D35E-4891-BF40-8B4D4D8D86A1}" srcOrd="0" destOrd="0" parTransId="{8946344E-05D3-45BD-9047-1734C06986DD}" sibTransId="{B5A0B8C8-A2D1-4B56-BD8D-34274DCED1FB}"/>
    <dgm:cxn modelId="{2DF805B6-93BB-42D8-B74E-AEAD4A62A16E}" type="presOf" srcId="{640DD462-D35E-4891-BF40-8B4D4D8D86A1}" destId="{AD2E44A3-F95E-400D-8237-CED89043B0BE}" srcOrd="0" destOrd="0" presId="urn:microsoft.com/office/officeart/2005/8/layout/hList3"/>
    <dgm:cxn modelId="{80503B7A-2E4E-42E4-A193-83559A6BA318}" type="presOf" srcId="{DE150911-9ADD-49BB-A1AC-795830A2042E}" destId="{65073CDB-405C-487E-B096-844BE9EC0B78}" srcOrd="0" destOrd="0" presId="urn:microsoft.com/office/officeart/2005/8/layout/hList3"/>
    <dgm:cxn modelId="{B0D0DE6D-DF08-4636-BB1B-24F61D42DD1A}" type="presOf" srcId="{56B856AB-DAD0-4C61-A2BF-18762339C1BE}" destId="{2CB6D20D-B9BF-47B0-B1FB-F7B2DF869BA3}" srcOrd="0" destOrd="0" presId="urn:microsoft.com/office/officeart/2005/8/layout/hList3"/>
    <dgm:cxn modelId="{3DA8658B-7E8A-4809-97ED-DCB1239D11AE}" type="presOf" srcId="{C6BB10BD-1119-49C9-92D8-4683AF9151BC}" destId="{F0CF5404-5513-406B-B8B2-567C1CF083E1}" srcOrd="0" destOrd="0" presId="urn:microsoft.com/office/officeart/2005/8/layout/hList3"/>
    <dgm:cxn modelId="{5D16DAAD-18E7-4FBA-966C-C3224EFF843A}" type="presParOf" srcId="{27FE8D60-2C9A-42CA-996E-195DAAFAB6F9}" destId="{AD2E44A3-F95E-400D-8237-CED89043B0BE}" srcOrd="0" destOrd="0" presId="urn:microsoft.com/office/officeart/2005/8/layout/hList3"/>
    <dgm:cxn modelId="{4AA300C0-5485-46EB-B7EA-9E52B21A39A0}" type="presParOf" srcId="{27FE8D60-2C9A-42CA-996E-195DAAFAB6F9}" destId="{78ED4C3C-DF2E-4A01-A5E9-F87533F536E1}" srcOrd="1" destOrd="0" presId="urn:microsoft.com/office/officeart/2005/8/layout/hList3"/>
    <dgm:cxn modelId="{4BEF76DA-B07A-456F-AD5A-B77413DEC930}" type="presParOf" srcId="{78ED4C3C-DF2E-4A01-A5E9-F87533F536E1}" destId="{BAD88081-6823-44C3-9993-F4E5F4D503B9}" srcOrd="0" destOrd="0" presId="urn:microsoft.com/office/officeart/2005/8/layout/hList3"/>
    <dgm:cxn modelId="{8DDF4ACF-74F8-4587-95E5-E76F843DB67F}" type="presParOf" srcId="{78ED4C3C-DF2E-4A01-A5E9-F87533F536E1}" destId="{2CB6D20D-B9BF-47B0-B1FB-F7B2DF869BA3}" srcOrd="1" destOrd="0" presId="urn:microsoft.com/office/officeart/2005/8/layout/hList3"/>
    <dgm:cxn modelId="{27A7223E-B77B-47E5-9A58-1CD9EEFCFE15}" type="presParOf" srcId="{78ED4C3C-DF2E-4A01-A5E9-F87533F536E1}" destId="{65073CDB-405C-487E-B096-844BE9EC0B78}" srcOrd="2" destOrd="0" presId="urn:microsoft.com/office/officeart/2005/8/layout/hList3"/>
    <dgm:cxn modelId="{BC60779E-5819-4132-8D13-DCAD798BFFE5}" type="presParOf" srcId="{78ED4C3C-DF2E-4A01-A5E9-F87533F536E1}" destId="{F0CF5404-5513-406B-B8B2-567C1CF083E1}" srcOrd="3" destOrd="0" presId="urn:microsoft.com/office/officeart/2005/8/layout/hList3"/>
    <dgm:cxn modelId="{E599D90F-6887-4BF6-80FF-69D3F43CC233}" type="presParOf" srcId="{27FE8D60-2C9A-42CA-996E-195DAAFAB6F9}" destId="{F5DD7B14-21B4-4C68-A05C-4FC9D5E9901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0065EF-156C-4B0D-8D36-93B3F9A67EEB}" type="doc">
      <dgm:prSet loTypeId="urn:microsoft.com/office/officeart/2005/8/layout/cycle4" loCatId="matrix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16DB137-854C-47CD-B5FF-97F45F8BFDFB}">
      <dgm:prSet phldrT="[Tekst]"/>
      <dgm:spPr/>
      <dgm:t>
        <a:bodyPr/>
        <a:lstStyle/>
        <a:p>
          <a:r>
            <a:rPr lang="hr-HR" dirty="0" smtClean="0"/>
            <a:t>Obavijest vlasniku</a:t>
          </a:r>
          <a:endParaRPr lang="hr-HR" dirty="0"/>
        </a:p>
      </dgm:t>
    </dgm:pt>
    <dgm:pt modelId="{9BB79C2F-24D9-4A20-A00B-5E2158CB6AA2}" type="parTrans" cxnId="{58271951-627B-44DF-95A5-63E1461B7101}">
      <dgm:prSet/>
      <dgm:spPr/>
      <dgm:t>
        <a:bodyPr/>
        <a:lstStyle/>
        <a:p>
          <a:endParaRPr lang="hr-HR"/>
        </a:p>
      </dgm:t>
    </dgm:pt>
    <dgm:pt modelId="{7E331CD9-A388-4FBC-B2EA-23C06299CBA2}" type="sibTrans" cxnId="{58271951-627B-44DF-95A5-63E1461B7101}">
      <dgm:prSet/>
      <dgm:spPr/>
      <dgm:t>
        <a:bodyPr/>
        <a:lstStyle/>
        <a:p>
          <a:endParaRPr lang="hr-HR"/>
        </a:p>
      </dgm:t>
    </dgm:pt>
    <dgm:pt modelId="{9161AEC1-231A-47E8-9015-CA437FE0A2D4}">
      <dgm:prSet phldrT="[Tekst]" custT="1"/>
      <dgm:spPr/>
      <dgm:t>
        <a:bodyPr/>
        <a:lstStyle/>
        <a:p>
          <a:r>
            <a:rPr lang="hr-HR" sz="1400" dirty="0" smtClean="0"/>
            <a:t>Obavijest vlasniku o zabilježbi postupka izvlaštenja u zemljišnim i drugim javnim knjigama</a:t>
          </a:r>
          <a:endParaRPr lang="hr-HR" sz="1400" dirty="0"/>
        </a:p>
      </dgm:t>
    </dgm:pt>
    <dgm:pt modelId="{146F06B4-165F-463A-A9A0-03B5EF1A1AB4}" type="parTrans" cxnId="{544C1523-8936-418E-8A36-83C8E493B82B}">
      <dgm:prSet/>
      <dgm:spPr/>
      <dgm:t>
        <a:bodyPr/>
        <a:lstStyle/>
        <a:p>
          <a:endParaRPr lang="hr-HR"/>
        </a:p>
      </dgm:t>
    </dgm:pt>
    <dgm:pt modelId="{AEBF4DA1-FD63-4D2D-AF4E-31FBF87ED173}" type="sibTrans" cxnId="{544C1523-8936-418E-8A36-83C8E493B82B}">
      <dgm:prSet/>
      <dgm:spPr/>
      <dgm:t>
        <a:bodyPr/>
        <a:lstStyle/>
        <a:p>
          <a:endParaRPr lang="hr-HR"/>
        </a:p>
      </dgm:t>
    </dgm:pt>
    <dgm:pt modelId="{E834033F-4156-438B-A3A9-181B74604087}">
      <dgm:prSet phldrT="[Tekst]"/>
      <dgm:spPr/>
      <dgm:t>
        <a:bodyPr/>
        <a:lstStyle/>
        <a:p>
          <a:r>
            <a:rPr lang="hr-HR" dirty="0" smtClean="0"/>
            <a:t>Objava na webu</a:t>
          </a:r>
          <a:endParaRPr lang="hr-HR" dirty="0"/>
        </a:p>
      </dgm:t>
    </dgm:pt>
    <dgm:pt modelId="{5F97BA5D-D829-49F3-83F4-0C8330E95209}" type="parTrans" cxnId="{5E64C3A1-BB97-4243-A8FE-3CF578017AC6}">
      <dgm:prSet/>
      <dgm:spPr/>
      <dgm:t>
        <a:bodyPr/>
        <a:lstStyle/>
        <a:p>
          <a:endParaRPr lang="hr-HR"/>
        </a:p>
      </dgm:t>
    </dgm:pt>
    <dgm:pt modelId="{51413C41-E2B5-4B57-9FCE-8333F475EBFC}" type="sibTrans" cxnId="{5E64C3A1-BB97-4243-A8FE-3CF578017AC6}">
      <dgm:prSet/>
      <dgm:spPr/>
      <dgm:t>
        <a:bodyPr/>
        <a:lstStyle/>
        <a:p>
          <a:endParaRPr lang="hr-HR"/>
        </a:p>
      </dgm:t>
    </dgm:pt>
    <dgm:pt modelId="{096C0799-5650-43F1-90CA-495860660EED}">
      <dgm:prSet phldrT="[Tekst]" custT="1"/>
      <dgm:spPr/>
      <dgm:t>
        <a:bodyPr/>
        <a:lstStyle/>
        <a:p>
          <a:r>
            <a:rPr lang="hr-HR" sz="1400" dirty="0" smtClean="0"/>
            <a:t>Obveza objave na web stranici korisnika</a:t>
          </a:r>
          <a:endParaRPr lang="hr-HR" sz="1400" dirty="0"/>
        </a:p>
      </dgm:t>
    </dgm:pt>
    <dgm:pt modelId="{3D7F377C-5334-43D5-ABCF-A63052F1BBC0}" type="parTrans" cxnId="{B7DDD262-CF22-423F-9EF0-57270A8CFA1D}">
      <dgm:prSet/>
      <dgm:spPr/>
      <dgm:t>
        <a:bodyPr/>
        <a:lstStyle/>
        <a:p>
          <a:endParaRPr lang="hr-HR"/>
        </a:p>
      </dgm:t>
    </dgm:pt>
    <dgm:pt modelId="{06AC4D8E-1F7D-4129-A164-724CEB3FF911}" type="sibTrans" cxnId="{B7DDD262-CF22-423F-9EF0-57270A8CFA1D}">
      <dgm:prSet/>
      <dgm:spPr/>
      <dgm:t>
        <a:bodyPr/>
        <a:lstStyle/>
        <a:p>
          <a:endParaRPr lang="hr-HR"/>
        </a:p>
      </dgm:t>
    </dgm:pt>
    <dgm:pt modelId="{F90AC05C-6D4B-489E-AF03-D2161445C70A}">
      <dgm:prSet phldrT="[Tekst]"/>
      <dgm:spPr/>
      <dgm:t>
        <a:bodyPr/>
        <a:lstStyle/>
        <a:p>
          <a:r>
            <a:rPr lang="hr-HR" dirty="0" smtClean="0"/>
            <a:t>Registar izvlaštenih nekretnina</a:t>
          </a:r>
          <a:endParaRPr lang="hr-HR" dirty="0"/>
        </a:p>
      </dgm:t>
    </dgm:pt>
    <dgm:pt modelId="{BD5EBA06-B13E-4AF4-8FEC-3A480133F241}" type="parTrans" cxnId="{121C4DCB-22EA-49D7-92E7-7E3C77045F88}">
      <dgm:prSet/>
      <dgm:spPr/>
      <dgm:t>
        <a:bodyPr/>
        <a:lstStyle/>
        <a:p>
          <a:endParaRPr lang="hr-HR"/>
        </a:p>
      </dgm:t>
    </dgm:pt>
    <dgm:pt modelId="{5BEDAA83-984E-4915-A782-1DBEBDE5F8A3}" type="sibTrans" cxnId="{121C4DCB-22EA-49D7-92E7-7E3C77045F88}">
      <dgm:prSet/>
      <dgm:spPr/>
      <dgm:t>
        <a:bodyPr/>
        <a:lstStyle/>
        <a:p>
          <a:endParaRPr lang="hr-HR"/>
        </a:p>
      </dgm:t>
    </dgm:pt>
    <dgm:pt modelId="{DDEB35F3-32A2-4022-8464-1FBC3453E381}">
      <dgm:prSet phldrT="[Tekst]" custT="1"/>
      <dgm:spPr/>
      <dgm:t>
        <a:bodyPr/>
        <a:lstStyle/>
        <a:p>
          <a:r>
            <a:rPr lang="hr-HR" sz="1400" dirty="0" smtClean="0"/>
            <a:t>Određuje se pravilnikom</a:t>
          </a:r>
          <a:endParaRPr lang="hr-HR" sz="1400" dirty="0"/>
        </a:p>
      </dgm:t>
    </dgm:pt>
    <dgm:pt modelId="{717ED5C6-0C9A-4BD7-AE38-AB5DFC877E7D}" type="parTrans" cxnId="{7F97C08D-D446-4874-B6F1-43C8DC84C8A3}">
      <dgm:prSet/>
      <dgm:spPr/>
      <dgm:t>
        <a:bodyPr/>
        <a:lstStyle/>
        <a:p>
          <a:endParaRPr lang="hr-HR"/>
        </a:p>
      </dgm:t>
    </dgm:pt>
    <dgm:pt modelId="{85065D80-C25C-4343-A905-F00A09547076}" type="sibTrans" cxnId="{7F97C08D-D446-4874-B6F1-43C8DC84C8A3}">
      <dgm:prSet/>
      <dgm:spPr/>
      <dgm:t>
        <a:bodyPr/>
        <a:lstStyle/>
        <a:p>
          <a:endParaRPr lang="hr-HR"/>
        </a:p>
      </dgm:t>
    </dgm:pt>
    <dgm:pt modelId="{C84251AF-6810-4A3E-8045-7147ED8FC4A0}">
      <dgm:prSet phldrT="[Tekst]"/>
      <dgm:spPr/>
      <dgm:t>
        <a:bodyPr/>
        <a:lstStyle/>
        <a:p>
          <a:r>
            <a:rPr lang="hr-HR" dirty="0" smtClean="0"/>
            <a:t>Podaci za Registar</a:t>
          </a:r>
          <a:endParaRPr lang="hr-HR" dirty="0"/>
        </a:p>
      </dgm:t>
    </dgm:pt>
    <dgm:pt modelId="{852B7BF2-C39E-4BFC-95AA-25B9114CEAD3}" type="parTrans" cxnId="{D97E58AF-20BF-4919-BF20-40EBE8492F02}">
      <dgm:prSet/>
      <dgm:spPr/>
      <dgm:t>
        <a:bodyPr/>
        <a:lstStyle/>
        <a:p>
          <a:endParaRPr lang="hr-HR"/>
        </a:p>
      </dgm:t>
    </dgm:pt>
    <dgm:pt modelId="{D431F15F-F210-4584-8155-196E246E9265}" type="sibTrans" cxnId="{D97E58AF-20BF-4919-BF20-40EBE8492F02}">
      <dgm:prSet/>
      <dgm:spPr/>
      <dgm:t>
        <a:bodyPr/>
        <a:lstStyle/>
        <a:p>
          <a:endParaRPr lang="hr-HR"/>
        </a:p>
      </dgm:t>
    </dgm:pt>
    <dgm:pt modelId="{2AEC72D0-870B-46D2-8AF6-9FD130089808}">
      <dgm:prSet phldrT="[Tekst]" custT="1"/>
      <dgm:spPr/>
      <dgm:t>
        <a:bodyPr/>
        <a:lstStyle/>
        <a:p>
          <a:r>
            <a:rPr lang="hr-HR" sz="1400" dirty="0" smtClean="0"/>
            <a:t>Vrsta nekretnine</a:t>
          </a:r>
          <a:endParaRPr lang="hr-HR" sz="1400" dirty="0"/>
        </a:p>
      </dgm:t>
    </dgm:pt>
    <dgm:pt modelId="{76206A8D-7EDF-4CC6-9CAC-744A1B56A80D}" type="parTrans" cxnId="{FAE827A2-6A72-4746-BE98-A8EE21A2C881}">
      <dgm:prSet/>
      <dgm:spPr/>
      <dgm:t>
        <a:bodyPr/>
        <a:lstStyle/>
        <a:p>
          <a:endParaRPr lang="hr-HR"/>
        </a:p>
      </dgm:t>
    </dgm:pt>
    <dgm:pt modelId="{96F68D5D-1348-41FB-A0EB-8A3240116E4F}" type="sibTrans" cxnId="{FAE827A2-6A72-4746-BE98-A8EE21A2C881}">
      <dgm:prSet/>
      <dgm:spPr/>
      <dgm:t>
        <a:bodyPr/>
        <a:lstStyle/>
        <a:p>
          <a:endParaRPr lang="hr-HR"/>
        </a:p>
      </dgm:t>
    </dgm:pt>
    <dgm:pt modelId="{116A7C36-B7DB-4C47-A431-D21CFB99AEF5}">
      <dgm:prSet phldrT="[Tekst]" custT="1"/>
      <dgm:spPr/>
      <dgm:t>
        <a:bodyPr/>
        <a:lstStyle/>
        <a:p>
          <a:r>
            <a:rPr lang="hr-HR" sz="1400" dirty="0" smtClean="0"/>
            <a:t>Visina i oblik naknade</a:t>
          </a:r>
          <a:endParaRPr lang="hr-HR" sz="1400" dirty="0"/>
        </a:p>
      </dgm:t>
    </dgm:pt>
    <dgm:pt modelId="{46CBF968-C6C6-461B-879D-4C9E8B0178D5}" type="parTrans" cxnId="{7C3CF8C3-C6AF-47D8-9361-603BAB15CEDD}">
      <dgm:prSet/>
      <dgm:spPr/>
      <dgm:t>
        <a:bodyPr/>
        <a:lstStyle/>
        <a:p>
          <a:endParaRPr lang="hr-HR"/>
        </a:p>
      </dgm:t>
    </dgm:pt>
    <dgm:pt modelId="{D07CC805-5CEA-4F13-B542-76FA3A5350C3}" type="sibTrans" cxnId="{7C3CF8C3-C6AF-47D8-9361-603BAB15CEDD}">
      <dgm:prSet/>
      <dgm:spPr/>
      <dgm:t>
        <a:bodyPr/>
        <a:lstStyle/>
        <a:p>
          <a:endParaRPr lang="hr-HR"/>
        </a:p>
      </dgm:t>
    </dgm:pt>
    <dgm:pt modelId="{C9C4C82B-C362-4AC9-A306-C869FF1C3215}">
      <dgm:prSet phldrT="[Tekst]" custT="1"/>
      <dgm:spPr/>
      <dgm:t>
        <a:bodyPr/>
        <a:lstStyle/>
        <a:p>
          <a:r>
            <a:rPr lang="hr-HR" sz="1400" dirty="0" smtClean="0"/>
            <a:t>Podaci o korisniku izvlaštenja i vlasniku</a:t>
          </a:r>
          <a:endParaRPr lang="hr-HR" sz="1400" dirty="0"/>
        </a:p>
      </dgm:t>
    </dgm:pt>
    <dgm:pt modelId="{EACA4EAF-945E-44F7-9D1D-B0EDB40440EE}" type="parTrans" cxnId="{2EA2A4F6-9954-4B8F-939C-64EAFFC5FE32}">
      <dgm:prSet/>
      <dgm:spPr/>
      <dgm:t>
        <a:bodyPr/>
        <a:lstStyle/>
        <a:p>
          <a:endParaRPr lang="hr-HR"/>
        </a:p>
      </dgm:t>
    </dgm:pt>
    <dgm:pt modelId="{B5DE10BA-DFBB-4A57-A336-F6D4E6802E84}" type="sibTrans" cxnId="{2EA2A4F6-9954-4B8F-939C-64EAFFC5FE32}">
      <dgm:prSet/>
      <dgm:spPr/>
      <dgm:t>
        <a:bodyPr/>
        <a:lstStyle/>
        <a:p>
          <a:endParaRPr lang="hr-HR"/>
        </a:p>
      </dgm:t>
    </dgm:pt>
    <dgm:pt modelId="{7EB64F87-6AA6-4363-8E7A-B12AB6B08B43}">
      <dgm:prSet phldrT="[Tekst]" custT="1"/>
      <dgm:spPr/>
      <dgm:t>
        <a:bodyPr/>
        <a:lstStyle/>
        <a:p>
          <a:r>
            <a:rPr lang="hr-HR" sz="1400" dirty="0" smtClean="0"/>
            <a:t>Dostava prijedloga za izvlaštenje</a:t>
          </a:r>
          <a:endParaRPr lang="hr-HR" sz="1400" dirty="0"/>
        </a:p>
      </dgm:t>
    </dgm:pt>
    <dgm:pt modelId="{A3B3B6B0-7DFC-4D8F-BAC5-A367C33398B4}" type="parTrans" cxnId="{F9070333-9E73-4CE7-874C-BCADFB6152A8}">
      <dgm:prSet/>
      <dgm:spPr/>
      <dgm:t>
        <a:bodyPr/>
        <a:lstStyle/>
        <a:p>
          <a:endParaRPr lang="hr-HR"/>
        </a:p>
      </dgm:t>
    </dgm:pt>
    <dgm:pt modelId="{00B83FF1-7ACB-473E-81F3-E977460E4480}" type="sibTrans" cxnId="{F9070333-9E73-4CE7-874C-BCADFB6152A8}">
      <dgm:prSet/>
      <dgm:spPr/>
      <dgm:t>
        <a:bodyPr/>
        <a:lstStyle/>
        <a:p>
          <a:endParaRPr lang="hr-HR"/>
        </a:p>
      </dgm:t>
    </dgm:pt>
    <dgm:pt modelId="{DDC11BCA-1F5B-441A-B030-504F898B1118}">
      <dgm:prSet phldrT="[Tekst]" custT="1"/>
      <dgm:spPr/>
      <dgm:t>
        <a:bodyPr/>
        <a:lstStyle/>
        <a:p>
          <a:r>
            <a:rPr lang="hr-HR" sz="1400" dirty="0" smtClean="0"/>
            <a:t>Obveza objave na web stranici nadležnog tijela</a:t>
          </a:r>
          <a:endParaRPr lang="hr-HR" sz="1400" dirty="0"/>
        </a:p>
      </dgm:t>
    </dgm:pt>
    <dgm:pt modelId="{EF8C0462-42EC-4A2C-9AA3-FBAD7D70979E}" type="parTrans" cxnId="{DD757237-D5DD-4BF9-A100-FB0ECF6CC101}">
      <dgm:prSet/>
      <dgm:spPr/>
      <dgm:t>
        <a:bodyPr/>
        <a:lstStyle/>
        <a:p>
          <a:endParaRPr lang="hr-HR"/>
        </a:p>
      </dgm:t>
    </dgm:pt>
    <dgm:pt modelId="{D7C29AAC-6B33-4EB4-98FF-0F3F124DB076}" type="sibTrans" cxnId="{DD757237-D5DD-4BF9-A100-FB0ECF6CC101}">
      <dgm:prSet/>
      <dgm:spPr/>
      <dgm:t>
        <a:bodyPr/>
        <a:lstStyle/>
        <a:p>
          <a:endParaRPr lang="hr-HR"/>
        </a:p>
      </dgm:t>
    </dgm:pt>
    <dgm:pt modelId="{ECEDF270-2FBB-49D1-A32B-F9885345EC9C}">
      <dgm:prSet phldrT="[Tekst]" custT="1"/>
      <dgm:spPr/>
      <dgm:t>
        <a:bodyPr/>
        <a:lstStyle/>
        <a:p>
          <a:r>
            <a:rPr lang="hr-HR" sz="1400" dirty="0" smtClean="0"/>
            <a:t>Podaci o svim nekretninama obuhvaćenima lokacijskom dozvolom</a:t>
          </a:r>
          <a:endParaRPr lang="hr-HR" sz="1400" dirty="0"/>
        </a:p>
      </dgm:t>
    </dgm:pt>
    <dgm:pt modelId="{4FD8E90D-5C2C-4D31-81EB-A66E83071119}" type="parTrans" cxnId="{D8B08660-AFDF-465C-B97C-7EAD97D0E1B9}">
      <dgm:prSet/>
      <dgm:spPr/>
      <dgm:t>
        <a:bodyPr/>
        <a:lstStyle/>
        <a:p>
          <a:endParaRPr lang="hr-HR"/>
        </a:p>
      </dgm:t>
    </dgm:pt>
    <dgm:pt modelId="{7D6922EE-8DC8-4265-A8F2-EA5BA9AA9771}" type="sibTrans" cxnId="{D8B08660-AFDF-465C-B97C-7EAD97D0E1B9}">
      <dgm:prSet/>
      <dgm:spPr/>
      <dgm:t>
        <a:bodyPr/>
        <a:lstStyle/>
        <a:p>
          <a:endParaRPr lang="hr-HR"/>
        </a:p>
      </dgm:t>
    </dgm:pt>
    <dgm:pt modelId="{A0BAF990-DB2F-4F01-A3E4-04CF6B1DC6D9}" type="pres">
      <dgm:prSet presAssocID="{3A0065EF-156C-4B0D-8D36-93B3F9A67EE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00ED3EDC-D67B-4343-826F-6C7123506614}" type="pres">
      <dgm:prSet presAssocID="{3A0065EF-156C-4B0D-8D36-93B3F9A67EEB}" presName="children" presStyleCnt="0"/>
      <dgm:spPr/>
    </dgm:pt>
    <dgm:pt modelId="{437BBF8F-CEF7-47B5-8D9C-8CBE68144CC1}" type="pres">
      <dgm:prSet presAssocID="{3A0065EF-156C-4B0D-8D36-93B3F9A67EEB}" presName="child1group" presStyleCnt="0"/>
      <dgm:spPr/>
    </dgm:pt>
    <dgm:pt modelId="{D213658E-9C33-4D39-B577-E9493AE66503}" type="pres">
      <dgm:prSet presAssocID="{3A0065EF-156C-4B0D-8D36-93B3F9A67EEB}" presName="child1" presStyleLbl="bgAcc1" presStyleIdx="0" presStyleCnt="4" custScaleX="128997" custScaleY="137031" custLinFactNeighborY="23365"/>
      <dgm:spPr/>
      <dgm:t>
        <a:bodyPr/>
        <a:lstStyle/>
        <a:p>
          <a:endParaRPr lang="hr-HR"/>
        </a:p>
      </dgm:t>
    </dgm:pt>
    <dgm:pt modelId="{A445B842-00A6-453B-B7E5-10DBA618D6BE}" type="pres">
      <dgm:prSet presAssocID="{3A0065EF-156C-4B0D-8D36-93B3F9A67EE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265D2A5-4575-466A-8084-85BCF609EE46}" type="pres">
      <dgm:prSet presAssocID="{3A0065EF-156C-4B0D-8D36-93B3F9A67EEB}" presName="child2group" presStyleCnt="0"/>
      <dgm:spPr/>
    </dgm:pt>
    <dgm:pt modelId="{883D50DA-A010-40CF-AAFD-0606055E3BEE}" type="pres">
      <dgm:prSet presAssocID="{3A0065EF-156C-4B0D-8D36-93B3F9A67EEB}" presName="child2" presStyleLbl="bgAcc1" presStyleIdx="1" presStyleCnt="4" custScaleX="128997" custScaleY="137031" custLinFactNeighborY="23365"/>
      <dgm:spPr/>
      <dgm:t>
        <a:bodyPr/>
        <a:lstStyle/>
        <a:p>
          <a:endParaRPr lang="hr-HR"/>
        </a:p>
      </dgm:t>
    </dgm:pt>
    <dgm:pt modelId="{E846680E-34A3-46FC-9CC6-D324B9ED10D2}" type="pres">
      <dgm:prSet presAssocID="{3A0065EF-156C-4B0D-8D36-93B3F9A67EE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06F0D2D-A9F7-406A-912E-5F86A70C1150}" type="pres">
      <dgm:prSet presAssocID="{3A0065EF-156C-4B0D-8D36-93B3F9A67EEB}" presName="child3group" presStyleCnt="0"/>
      <dgm:spPr/>
    </dgm:pt>
    <dgm:pt modelId="{D17A86EC-B1BE-4A19-BDE7-53DFF963EBE4}" type="pres">
      <dgm:prSet presAssocID="{3A0065EF-156C-4B0D-8D36-93B3F9A67EEB}" presName="child3" presStyleLbl="bgAcc1" presStyleIdx="2" presStyleCnt="4" custScaleX="128997" custScaleY="137031" custLinFactNeighborY="-24248"/>
      <dgm:spPr/>
      <dgm:t>
        <a:bodyPr/>
        <a:lstStyle/>
        <a:p>
          <a:endParaRPr lang="hr-HR"/>
        </a:p>
      </dgm:t>
    </dgm:pt>
    <dgm:pt modelId="{351C01CA-E647-4345-9F95-DABB11242A94}" type="pres">
      <dgm:prSet presAssocID="{3A0065EF-156C-4B0D-8D36-93B3F9A67EEB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F902538-E2F9-45F2-A73C-7FE875CA2B54}" type="pres">
      <dgm:prSet presAssocID="{3A0065EF-156C-4B0D-8D36-93B3F9A67EEB}" presName="child4group" presStyleCnt="0"/>
      <dgm:spPr/>
    </dgm:pt>
    <dgm:pt modelId="{3A4FEA35-B913-4F07-BC86-68116BE545CA}" type="pres">
      <dgm:prSet presAssocID="{3A0065EF-156C-4B0D-8D36-93B3F9A67EEB}" presName="child4" presStyleLbl="bgAcc1" presStyleIdx="3" presStyleCnt="4" custScaleX="128997" custScaleY="137031" custLinFactNeighborY="-24248"/>
      <dgm:spPr/>
      <dgm:t>
        <a:bodyPr/>
        <a:lstStyle/>
        <a:p>
          <a:endParaRPr lang="hr-HR"/>
        </a:p>
      </dgm:t>
    </dgm:pt>
    <dgm:pt modelId="{445E6FF1-48D0-4720-86C0-BEB0FF1D645E}" type="pres">
      <dgm:prSet presAssocID="{3A0065EF-156C-4B0D-8D36-93B3F9A67EE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9B8B836-D3B5-4AE4-9645-EF170362389E}" type="pres">
      <dgm:prSet presAssocID="{3A0065EF-156C-4B0D-8D36-93B3F9A67EEB}" presName="childPlaceholder" presStyleCnt="0"/>
      <dgm:spPr/>
    </dgm:pt>
    <dgm:pt modelId="{1420C882-D9D9-4A37-B6EB-68F7A1BDB52C}" type="pres">
      <dgm:prSet presAssocID="{3A0065EF-156C-4B0D-8D36-93B3F9A67EEB}" presName="circle" presStyleCnt="0"/>
      <dgm:spPr/>
    </dgm:pt>
    <dgm:pt modelId="{9B579720-880A-4352-95FC-CD1612CD5BFB}" type="pres">
      <dgm:prSet presAssocID="{3A0065EF-156C-4B0D-8D36-93B3F9A67EEB}" presName="quadrant1" presStyleLbl="node1" presStyleIdx="0" presStyleCnt="4" custLinFactNeighborY="9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59C1010-99F6-49CE-A4AF-B1A68F290507}" type="pres">
      <dgm:prSet presAssocID="{3A0065EF-156C-4B0D-8D36-93B3F9A67EE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AE4EF0A-00D9-4F10-828E-A69CAEC3F0B9}" type="pres">
      <dgm:prSet presAssocID="{3A0065EF-156C-4B0D-8D36-93B3F9A67EE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07B5D20-1001-462F-9A46-ACBF427C6DD6}" type="pres">
      <dgm:prSet presAssocID="{3A0065EF-156C-4B0D-8D36-93B3F9A67EE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FBEE090-15C8-4F35-835E-CAA82C6C6432}" type="pres">
      <dgm:prSet presAssocID="{3A0065EF-156C-4B0D-8D36-93B3F9A67EEB}" presName="quadrantPlaceholder" presStyleCnt="0"/>
      <dgm:spPr/>
    </dgm:pt>
    <dgm:pt modelId="{82D5706B-599E-4402-AB40-A82D5D15840D}" type="pres">
      <dgm:prSet presAssocID="{3A0065EF-156C-4B0D-8D36-93B3F9A67EEB}" presName="center1" presStyleLbl="fgShp" presStyleIdx="0" presStyleCnt="2"/>
      <dgm:spPr/>
    </dgm:pt>
    <dgm:pt modelId="{4D7428B6-7222-4B1A-A5D1-674850ADD78D}" type="pres">
      <dgm:prSet presAssocID="{3A0065EF-156C-4B0D-8D36-93B3F9A67EEB}" presName="center2" presStyleLbl="fgShp" presStyleIdx="1" presStyleCnt="2"/>
      <dgm:spPr/>
    </dgm:pt>
  </dgm:ptLst>
  <dgm:cxnLst>
    <dgm:cxn modelId="{ADDE2A59-A53D-441F-A64C-AEFDEB6729A5}" type="presOf" srcId="{2AEC72D0-870B-46D2-8AF6-9FD130089808}" destId="{445E6FF1-48D0-4720-86C0-BEB0FF1D645E}" srcOrd="1" destOrd="0" presId="urn:microsoft.com/office/officeart/2005/8/layout/cycle4"/>
    <dgm:cxn modelId="{254D6492-C88B-44D5-BC55-611B2452EC58}" type="presOf" srcId="{9161AEC1-231A-47E8-9015-CA437FE0A2D4}" destId="{A445B842-00A6-453B-B7E5-10DBA618D6BE}" srcOrd="1" destOrd="0" presId="urn:microsoft.com/office/officeart/2005/8/layout/cycle4"/>
    <dgm:cxn modelId="{B7DDD262-CF22-423F-9EF0-57270A8CFA1D}" srcId="{E834033F-4156-438B-A3A9-181B74604087}" destId="{096C0799-5650-43F1-90CA-495860660EED}" srcOrd="0" destOrd="0" parTransId="{3D7F377C-5334-43D5-ABCF-A63052F1BBC0}" sibTransId="{06AC4D8E-1F7D-4129-A164-724CEB3FF911}"/>
    <dgm:cxn modelId="{7115343E-0252-4FA8-80DA-86D74295FAC1}" type="presOf" srcId="{7EB64F87-6AA6-4363-8E7A-B12AB6B08B43}" destId="{A445B842-00A6-453B-B7E5-10DBA618D6BE}" srcOrd="1" destOrd="1" presId="urn:microsoft.com/office/officeart/2005/8/layout/cycle4"/>
    <dgm:cxn modelId="{F9070333-9E73-4CE7-874C-BCADFB6152A8}" srcId="{E16DB137-854C-47CD-B5FF-97F45F8BFDFB}" destId="{7EB64F87-6AA6-4363-8E7A-B12AB6B08B43}" srcOrd="1" destOrd="0" parTransId="{A3B3B6B0-7DFC-4D8F-BAC5-A367C33398B4}" sibTransId="{00B83FF1-7ACB-473E-81F3-E977460E4480}"/>
    <dgm:cxn modelId="{D2387F9F-FA19-4DD5-B6A7-FFF2847897A9}" type="presOf" srcId="{E16DB137-854C-47CD-B5FF-97F45F8BFDFB}" destId="{9B579720-880A-4352-95FC-CD1612CD5BFB}" srcOrd="0" destOrd="0" presId="urn:microsoft.com/office/officeart/2005/8/layout/cycle4"/>
    <dgm:cxn modelId="{5E64C3A1-BB97-4243-A8FE-3CF578017AC6}" srcId="{3A0065EF-156C-4B0D-8D36-93B3F9A67EEB}" destId="{E834033F-4156-438B-A3A9-181B74604087}" srcOrd="1" destOrd="0" parTransId="{5F97BA5D-D829-49F3-83F4-0C8330E95209}" sibTransId="{51413C41-E2B5-4B57-9FCE-8333F475EBFC}"/>
    <dgm:cxn modelId="{FAE827A2-6A72-4746-BE98-A8EE21A2C881}" srcId="{C84251AF-6810-4A3E-8045-7147ED8FC4A0}" destId="{2AEC72D0-870B-46D2-8AF6-9FD130089808}" srcOrd="0" destOrd="0" parTransId="{76206A8D-7EDF-4CC6-9CAC-744A1B56A80D}" sibTransId="{96F68D5D-1348-41FB-A0EB-8A3240116E4F}"/>
    <dgm:cxn modelId="{0C47BE65-D8FE-4310-8AA7-F4A712BF91FD}" type="presOf" srcId="{ECEDF270-2FBB-49D1-A32B-F9885345EC9C}" destId="{883D50DA-A010-40CF-AAFD-0606055E3BEE}" srcOrd="0" destOrd="2" presId="urn:microsoft.com/office/officeart/2005/8/layout/cycle4"/>
    <dgm:cxn modelId="{E06B6FB9-9FD3-4089-A98F-9B2064FC5B96}" type="presOf" srcId="{ECEDF270-2FBB-49D1-A32B-F9885345EC9C}" destId="{E846680E-34A3-46FC-9CC6-D324B9ED10D2}" srcOrd="1" destOrd="2" presId="urn:microsoft.com/office/officeart/2005/8/layout/cycle4"/>
    <dgm:cxn modelId="{7C3CF8C3-C6AF-47D8-9361-603BAB15CEDD}" srcId="{C84251AF-6810-4A3E-8045-7147ED8FC4A0}" destId="{116A7C36-B7DB-4C47-A431-D21CFB99AEF5}" srcOrd="1" destOrd="0" parTransId="{46CBF968-C6C6-461B-879D-4C9E8B0178D5}" sibTransId="{D07CC805-5CEA-4F13-B542-76FA3A5350C3}"/>
    <dgm:cxn modelId="{46FF8527-8ECA-4072-B0EB-C6BBF7B4481A}" type="presOf" srcId="{E834033F-4156-438B-A3A9-181B74604087}" destId="{E59C1010-99F6-49CE-A4AF-B1A68F290507}" srcOrd="0" destOrd="0" presId="urn:microsoft.com/office/officeart/2005/8/layout/cycle4"/>
    <dgm:cxn modelId="{B3538541-9E61-4AB5-8100-EE9A3DA79A40}" type="presOf" srcId="{9161AEC1-231A-47E8-9015-CA437FE0A2D4}" destId="{D213658E-9C33-4D39-B577-E9493AE66503}" srcOrd="0" destOrd="0" presId="urn:microsoft.com/office/officeart/2005/8/layout/cycle4"/>
    <dgm:cxn modelId="{24E5B4A0-6454-4584-9DB9-73731A08607C}" type="presOf" srcId="{F90AC05C-6D4B-489E-AF03-D2161445C70A}" destId="{0AE4EF0A-00D9-4F10-828E-A69CAEC3F0B9}" srcOrd="0" destOrd="0" presId="urn:microsoft.com/office/officeart/2005/8/layout/cycle4"/>
    <dgm:cxn modelId="{1226D5D7-7199-49B5-8E5E-D40242703536}" type="presOf" srcId="{DDC11BCA-1F5B-441A-B030-504F898B1118}" destId="{E846680E-34A3-46FC-9CC6-D324B9ED10D2}" srcOrd="1" destOrd="1" presId="urn:microsoft.com/office/officeart/2005/8/layout/cycle4"/>
    <dgm:cxn modelId="{D8B08660-AFDF-465C-B97C-7EAD97D0E1B9}" srcId="{E834033F-4156-438B-A3A9-181B74604087}" destId="{ECEDF270-2FBB-49D1-A32B-F9885345EC9C}" srcOrd="2" destOrd="0" parTransId="{4FD8E90D-5C2C-4D31-81EB-A66E83071119}" sibTransId="{7D6922EE-8DC8-4265-A8F2-EA5BA9AA9771}"/>
    <dgm:cxn modelId="{5A5A0D00-84A3-48B4-9118-D8F014307E0D}" type="presOf" srcId="{C84251AF-6810-4A3E-8045-7147ED8FC4A0}" destId="{E07B5D20-1001-462F-9A46-ACBF427C6DD6}" srcOrd="0" destOrd="0" presId="urn:microsoft.com/office/officeart/2005/8/layout/cycle4"/>
    <dgm:cxn modelId="{7F97C08D-D446-4874-B6F1-43C8DC84C8A3}" srcId="{F90AC05C-6D4B-489E-AF03-D2161445C70A}" destId="{DDEB35F3-32A2-4022-8464-1FBC3453E381}" srcOrd="0" destOrd="0" parTransId="{717ED5C6-0C9A-4BD7-AE38-AB5DFC877E7D}" sibTransId="{85065D80-C25C-4343-A905-F00A09547076}"/>
    <dgm:cxn modelId="{BD9A77D2-F88C-4CE1-BDB5-64F2276DF540}" type="presOf" srcId="{C9C4C82B-C362-4AC9-A306-C869FF1C3215}" destId="{445E6FF1-48D0-4720-86C0-BEB0FF1D645E}" srcOrd="1" destOrd="2" presId="urn:microsoft.com/office/officeart/2005/8/layout/cycle4"/>
    <dgm:cxn modelId="{D78A7DE8-214C-460A-B7C8-023DF74CAC94}" type="presOf" srcId="{C9C4C82B-C362-4AC9-A306-C869FF1C3215}" destId="{3A4FEA35-B913-4F07-BC86-68116BE545CA}" srcOrd="0" destOrd="2" presId="urn:microsoft.com/office/officeart/2005/8/layout/cycle4"/>
    <dgm:cxn modelId="{EA68FF74-707E-45CD-8769-D69F5746E55D}" type="presOf" srcId="{096C0799-5650-43F1-90CA-495860660EED}" destId="{883D50DA-A010-40CF-AAFD-0606055E3BEE}" srcOrd="0" destOrd="0" presId="urn:microsoft.com/office/officeart/2005/8/layout/cycle4"/>
    <dgm:cxn modelId="{DD757237-D5DD-4BF9-A100-FB0ECF6CC101}" srcId="{E834033F-4156-438B-A3A9-181B74604087}" destId="{DDC11BCA-1F5B-441A-B030-504F898B1118}" srcOrd="1" destOrd="0" parTransId="{EF8C0462-42EC-4A2C-9AA3-FBAD7D70979E}" sibTransId="{D7C29AAC-6B33-4EB4-98FF-0F3F124DB076}"/>
    <dgm:cxn modelId="{28783FAE-368E-4839-9716-3B81BF2A4122}" type="presOf" srcId="{DDEB35F3-32A2-4022-8464-1FBC3453E381}" destId="{D17A86EC-B1BE-4A19-BDE7-53DFF963EBE4}" srcOrd="0" destOrd="0" presId="urn:microsoft.com/office/officeart/2005/8/layout/cycle4"/>
    <dgm:cxn modelId="{58271951-627B-44DF-95A5-63E1461B7101}" srcId="{3A0065EF-156C-4B0D-8D36-93B3F9A67EEB}" destId="{E16DB137-854C-47CD-B5FF-97F45F8BFDFB}" srcOrd="0" destOrd="0" parTransId="{9BB79C2F-24D9-4A20-A00B-5E2158CB6AA2}" sibTransId="{7E331CD9-A388-4FBC-B2EA-23C06299CBA2}"/>
    <dgm:cxn modelId="{C5ACF89B-E797-422B-9388-BC64390F39EC}" type="presOf" srcId="{DDEB35F3-32A2-4022-8464-1FBC3453E381}" destId="{351C01CA-E647-4345-9F95-DABB11242A94}" srcOrd="1" destOrd="0" presId="urn:microsoft.com/office/officeart/2005/8/layout/cycle4"/>
    <dgm:cxn modelId="{A51DE203-D961-4913-9DBA-A12858C714D8}" type="presOf" srcId="{3A0065EF-156C-4B0D-8D36-93B3F9A67EEB}" destId="{A0BAF990-DB2F-4F01-A3E4-04CF6B1DC6D9}" srcOrd="0" destOrd="0" presId="urn:microsoft.com/office/officeart/2005/8/layout/cycle4"/>
    <dgm:cxn modelId="{2EA2A4F6-9954-4B8F-939C-64EAFFC5FE32}" srcId="{C84251AF-6810-4A3E-8045-7147ED8FC4A0}" destId="{C9C4C82B-C362-4AC9-A306-C869FF1C3215}" srcOrd="2" destOrd="0" parTransId="{EACA4EAF-945E-44F7-9D1D-B0EDB40440EE}" sibTransId="{B5DE10BA-DFBB-4A57-A336-F6D4E6802E84}"/>
    <dgm:cxn modelId="{D97E58AF-20BF-4919-BF20-40EBE8492F02}" srcId="{3A0065EF-156C-4B0D-8D36-93B3F9A67EEB}" destId="{C84251AF-6810-4A3E-8045-7147ED8FC4A0}" srcOrd="3" destOrd="0" parTransId="{852B7BF2-C39E-4BFC-95AA-25B9114CEAD3}" sibTransId="{D431F15F-F210-4584-8155-196E246E9265}"/>
    <dgm:cxn modelId="{414DE5B6-AB99-4583-96DE-BFF2400C93BD}" type="presOf" srcId="{2AEC72D0-870B-46D2-8AF6-9FD130089808}" destId="{3A4FEA35-B913-4F07-BC86-68116BE545CA}" srcOrd="0" destOrd="0" presId="urn:microsoft.com/office/officeart/2005/8/layout/cycle4"/>
    <dgm:cxn modelId="{20EE6F5C-4971-4021-B0AC-941753AC961B}" type="presOf" srcId="{DDC11BCA-1F5B-441A-B030-504F898B1118}" destId="{883D50DA-A010-40CF-AAFD-0606055E3BEE}" srcOrd="0" destOrd="1" presId="urn:microsoft.com/office/officeart/2005/8/layout/cycle4"/>
    <dgm:cxn modelId="{29D13AA0-E40B-4B91-83A9-802DFF915056}" type="presOf" srcId="{116A7C36-B7DB-4C47-A431-D21CFB99AEF5}" destId="{3A4FEA35-B913-4F07-BC86-68116BE545CA}" srcOrd="0" destOrd="1" presId="urn:microsoft.com/office/officeart/2005/8/layout/cycle4"/>
    <dgm:cxn modelId="{327E2DF4-4BA4-4E47-8311-7991E8C6EA35}" type="presOf" srcId="{116A7C36-B7DB-4C47-A431-D21CFB99AEF5}" destId="{445E6FF1-48D0-4720-86C0-BEB0FF1D645E}" srcOrd="1" destOrd="1" presId="urn:microsoft.com/office/officeart/2005/8/layout/cycle4"/>
    <dgm:cxn modelId="{E268D482-2736-4502-89EE-D67B5CE51A0D}" type="presOf" srcId="{7EB64F87-6AA6-4363-8E7A-B12AB6B08B43}" destId="{D213658E-9C33-4D39-B577-E9493AE66503}" srcOrd="0" destOrd="1" presId="urn:microsoft.com/office/officeart/2005/8/layout/cycle4"/>
    <dgm:cxn modelId="{121C4DCB-22EA-49D7-92E7-7E3C77045F88}" srcId="{3A0065EF-156C-4B0D-8D36-93B3F9A67EEB}" destId="{F90AC05C-6D4B-489E-AF03-D2161445C70A}" srcOrd="2" destOrd="0" parTransId="{BD5EBA06-B13E-4AF4-8FEC-3A480133F241}" sibTransId="{5BEDAA83-984E-4915-A782-1DBEBDE5F8A3}"/>
    <dgm:cxn modelId="{544C1523-8936-418E-8A36-83C8E493B82B}" srcId="{E16DB137-854C-47CD-B5FF-97F45F8BFDFB}" destId="{9161AEC1-231A-47E8-9015-CA437FE0A2D4}" srcOrd="0" destOrd="0" parTransId="{146F06B4-165F-463A-A9A0-03B5EF1A1AB4}" sibTransId="{AEBF4DA1-FD63-4D2D-AF4E-31FBF87ED173}"/>
    <dgm:cxn modelId="{8BCE3A68-44C9-4993-89F5-6799BDBB5BA1}" type="presOf" srcId="{096C0799-5650-43F1-90CA-495860660EED}" destId="{E846680E-34A3-46FC-9CC6-D324B9ED10D2}" srcOrd="1" destOrd="0" presId="urn:microsoft.com/office/officeart/2005/8/layout/cycle4"/>
    <dgm:cxn modelId="{3B086781-8AF5-4658-BD29-DFB058E7EA98}" type="presParOf" srcId="{A0BAF990-DB2F-4F01-A3E4-04CF6B1DC6D9}" destId="{00ED3EDC-D67B-4343-826F-6C7123506614}" srcOrd="0" destOrd="0" presId="urn:microsoft.com/office/officeart/2005/8/layout/cycle4"/>
    <dgm:cxn modelId="{071123EB-E540-4916-B685-C36FF6CD4D87}" type="presParOf" srcId="{00ED3EDC-D67B-4343-826F-6C7123506614}" destId="{437BBF8F-CEF7-47B5-8D9C-8CBE68144CC1}" srcOrd="0" destOrd="0" presId="urn:microsoft.com/office/officeart/2005/8/layout/cycle4"/>
    <dgm:cxn modelId="{E07D5451-1A4F-4F2C-B389-368C0B42E7B8}" type="presParOf" srcId="{437BBF8F-CEF7-47B5-8D9C-8CBE68144CC1}" destId="{D213658E-9C33-4D39-B577-E9493AE66503}" srcOrd="0" destOrd="0" presId="urn:microsoft.com/office/officeart/2005/8/layout/cycle4"/>
    <dgm:cxn modelId="{769C882E-A762-433E-BF22-F9E0CB7E2179}" type="presParOf" srcId="{437BBF8F-CEF7-47B5-8D9C-8CBE68144CC1}" destId="{A445B842-00A6-453B-B7E5-10DBA618D6BE}" srcOrd="1" destOrd="0" presId="urn:microsoft.com/office/officeart/2005/8/layout/cycle4"/>
    <dgm:cxn modelId="{6C74212B-0106-4F67-A71B-D92D500DCC2B}" type="presParOf" srcId="{00ED3EDC-D67B-4343-826F-6C7123506614}" destId="{5265D2A5-4575-466A-8084-85BCF609EE46}" srcOrd="1" destOrd="0" presId="urn:microsoft.com/office/officeart/2005/8/layout/cycle4"/>
    <dgm:cxn modelId="{60A74994-136D-429D-BFD5-69D6417B5B91}" type="presParOf" srcId="{5265D2A5-4575-466A-8084-85BCF609EE46}" destId="{883D50DA-A010-40CF-AAFD-0606055E3BEE}" srcOrd="0" destOrd="0" presId="urn:microsoft.com/office/officeart/2005/8/layout/cycle4"/>
    <dgm:cxn modelId="{651D6E36-9BB7-4BDC-8869-14E7A33FA098}" type="presParOf" srcId="{5265D2A5-4575-466A-8084-85BCF609EE46}" destId="{E846680E-34A3-46FC-9CC6-D324B9ED10D2}" srcOrd="1" destOrd="0" presId="urn:microsoft.com/office/officeart/2005/8/layout/cycle4"/>
    <dgm:cxn modelId="{EFE419EB-A485-4E58-BE08-DBB36F07F76D}" type="presParOf" srcId="{00ED3EDC-D67B-4343-826F-6C7123506614}" destId="{606F0D2D-A9F7-406A-912E-5F86A70C1150}" srcOrd="2" destOrd="0" presId="urn:microsoft.com/office/officeart/2005/8/layout/cycle4"/>
    <dgm:cxn modelId="{20A12AA9-E0C3-4D87-97A9-4EAD98E2F71C}" type="presParOf" srcId="{606F0D2D-A9F7-406A-912E-5F86A70C1150}" destId="{D17A86EC-B1BE-4A19-BDE7-53DFF963EBE4}" srcOrd="0" destOrd="0" presId="urn:microsoft.com/office/officeart/2005/8/layout/cycle4"/>
    <dgm:cxn modelId="{477B72AD-6E9C-49A9-AA50-DB4BB96CD79E}" type="presParOf" srcId="{606F0D2D-A9F7-406A-912E-5F86A70C1150}" destId="{351C01CA-E647-4345-9F95-DABB11242A94}" srcOrd="1" destOrd="0" presId="urn:microsoft.com/office/officeart/2005/8/layout/cycle4"/>
    <dgm:cxn modelId="{28EA6D6E-51F1-4261-89F2-331F42D5820F}" type="presParOf" srcId="{00ED3EDC-D67B-4343-826F-6C7123506614}" destId="{FF902538-E2F9-45F2-A73C-7FE875CA2B54}" srcOrd="3" destOrd="0" presId="urn:microsoft.com/office/officeart/2005/8/layout/cycle4"/>
    <dgm:cxn modelId="{09067BF9-C3AA-4444-9F74-9DE705FFC040}" type="presParOf" srcId="{FF902538-E2F9-45F2-A73C-7FE875CA2B54}" destId="{3A4FEA35-B913-4F07-BC86-68116BE545CA}" srcOrd="0" destOrd="0" presId="urn:microsoft.com/office/officeart/2005/8/layout/cycle4"/>
    <dgm:cxn modelId="{08E6420C-8566-46E1-A06C-F819DEB0A346}" type="presParOf" srcId="{FF902538-E2F9-45F2-A73C-7FE875CA2B54}" destId="{445E6FF1-48D0-4720-86C0-BEB0FF1D645E}" srcOrd="1" destOrd="0" presId="urn:microsoft.com/office/officeart/2005/8/layout/cycle4"/>
    <dgm:cxn modelId="{EB3937E5-81A1-490D-BC42-852AABE07127}" type="presParOf" srcId="{00ED3EDC-D67B-4343-826F-6C7123506614}" destId="{E9B8B836-D3B5-4AE4-9645-EF170362389E}" srcOrd="4" destOrd="0" presId="urn:microsoft.com/office/officeart/2005/8/layout/cycle4"/>
    <dgm:cxn modelId="{E8C74351-3DB2-4922-AF11-4AD8B8139274}" type="presParOf" srcId="{A0BAF990-DB2F-4F01-A3E4-04CF6B1DC6D9}" destId="{1420C882-D9D9-4A37-B6EB-68F7A1BDB52C}" srcOrd="1" destOrd="0" presId="urn:microsoft.com/office/officeart/2005/8/layout/cycle4"/>
    <dgm:cxn modelId="{C545B1F9-0D03-4ED6-BA7A-DC0E569C567D}" type="presParOf" srcId="{1420C882-D9D9-4A37-B6EB-68F7A1BDB52C}" destId="{9B579720-880A-4352-95FC-CD1612CD5BFB}" srcOrd="0" destOrd="0" presId="urn:microsoft.com/office/officeart/2005/8/layout/cycle4"/>
    <dgm:cxn modelId="{23EAD6A7-1579-496D-A8A0-74359730C37F}" type="presParOf" srcId="{1420C882-D9D9-4A37-B6EB-68F7A1BDB52C}" destId="{E59C1010-99F6-49CE-A4AF-B1A68F290507}" srcOrd="1" destOrd="0" presId="urn:microsoft.com/office/officeart/2005/8/layout/cycle4"/>
    <dgm:cxn modelId="{BC191F16-E786-4662-8F4B-78F14DCF5D88}" type="presParOf" srcId="{1420C882-D9D9-4A37-B6EB-68F7A1BDB52C}" destId="{0AE4EF0A-00D9-4F10-828E-A69CAEC3F0B9}" srcOrd="2" destOrd="0" presId="urn:microsoft.com/office/officeart/2005/8/layout/cycle4"/>
    <dgm:cxn modelId="{4FAB0061-9793-4BFB-9C78-E45211ACFFA3}" type="presParOf" srcId="{1420C882-D9D9-4A37-B6EB-68F7A1BDB52C}" destId="{E07B5D20-1001-462F-9A46-ACBF427C6DD6}" srcOrd="3" destOrd="0" presId="urn:microsoft.com/office/officeart/2005/8/layout/cycle4"/>
    <dgm:cxn modelId="{818FE7E8-2BD9-4B78-8B07-7F5D874E534D}" type="presParOf" srcId="{1420C882-D9D9-4A37-B6EB-68F7A1BDB52C}" destId="{7FBEE090-15C8-4F35-835E-CAA82C6C6432}" srcOrd="4" destOrd="0" presId="urn:microsoft.com/office/officeart/2005/8/layout/cycle4"/>
    <dgm:cxn modelId="{C8A9AD47-7E1D-4683-B6C0-A98969D4FF26}" type="presParOf" srcId="{A0BAF990-DB2F-4F01-A3E4-04CF6B1DC6D9}" destId="{82D5706B-599E-4402-AB40-A82D5D15840D}" srcOrd="2" destOrd="0" presId="urn:microsoft.com/office/officeart/2005/8/layout/cycle4"/>
    <dgm:cxn modelId="{BDF59A31-0CAC-4CF5-87A4-9483B8BE8443}" type="presParOf" srcId="{A0BAF990-DB2F-4F01-A3E4-04CF6B1DC6D9}" destId="{4D7428B6-7222-4B1A-A5D1-674850ADD78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7A8932-15C8-495D-B57E-B12D05CBE821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A7558A2D-D343-4BC7-893D-7999A0DAAAC7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Zbog posljedica koje će postupak izvlaštenja imati za vlasnika nekretnine </a:t>
          </a:r>
          <a:r>
            <a:rPr lang="hr-HR" b="1" smtClean="0">
              <a:solidFill>
                <a:schemeClr val="tx1"/>
              </a:solidFill>
            </a:rPr>
            <a:t>mora biti proveden uz poštivanje najviših postupovnih standarda </a:t>
          </a:r>
          <a:endParaRPr lang="hr-HR">
            <a:solidFill>
              <a:schemeClr val="tx1"/>
            </a:solidFill>
          </a:endParaRPr>
        </a:p>
      </dgm:t>
    </dgm:pt>
    <dgm:pt modelId="{417234B0-AC52-4A51-9303-2BDF9AB39EAB}" type="parTrans" cxnId="{5D328766-25E6-471B-8F0F-5387A46BC9B0}">
      <dgm:prSet/>
      <dgm:spPr/>
      <dgm:t>
        <a:bodyPr/>
        <a:lstStyle/>
        <a:p>
          <a:endParaRPr lang="hr-HR"/>
        </a:p>
      </dgm:t>
    </dgm:pt>
    <dgm:pt modelId="{444B9213-4EF7-452A-8E0C-6A3162FC071F}" type="sibTrans" cxnId="{5D328766-25E6-471B-8F0F-5387A46BC9B0}">
      <dgm:prSet/>
      <dgm:spPr/>
      <dgm:t>
        <a:bodyPr/>
        <a:lstStyle/>
        <a:p>
          <a:endParaRPr lang="hr-HR"/>
        </a:p>
      </dgm:t>
    </dgm:pt>
    <dgm:pt modelId="{B52E28EC-23CB-4C57-8017-48BFE7DABCF7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Postupci izvlaštenja su </a:t>
          </a:r>
          <a:r>
            <a:rPr lang="hr-HR" b="1" smtClean="0">
              <a:solidFill>
                <a:schemeClr val="tx1"/>
              </a:solidFill>
            </a:rPr>
            <a:t>hitni postupci</a:t>
          </a:r>
          <a:endParaRPr lang="hr-HR">
            <a:solidFill>
              <a:schemeClr val="tx1"/>
            </a:solidFill>
          </a:endParaRPr>
        </a:p>
      </dgm:t>
    </dgm:pt>
    <dgm:pt modelId="{7F297C38-C5F3-4FA5-84EE-6ED734F67D64}" type="parTrans" cxnId="{C2237C5D-9A96-4228-91AE-22C112ACC627}">
      <dgm:prSet/>
      <dgm:spPr/>
      <dgm:t>
        <a:bodyPr/>
        <a:lstStyle/>
        <a:p>
          <a:endParaRPr lang="hr-HR"/>
        </a:p>
      </dgm:t>
    </dgm:pt>
    <dgm:pt modelId="{8CD6BA13-9FA9-45E3-980C-3F6FE0406DC5}" type="sibTrans" cxnId="{C2237C5D-9A96-4228-91AE-22C112ACC627}">
      <dgm:prSet/>
      <dgm:spPr/>
      <dgm:t>
        <a:bodyPr/>
        <a:lstStyle/>
        <a:p>
          <a:endParaRPr lang="hr-HR"/>
        </a:p>
      </dgm:t>
    </dgm:pt>
    <dgm:pt modelId="{ABB0ABF3-4D1D-490F-A467-DFE2BFB260FA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Predmetom izvlaštenja su vrlo često, osim zemljišta, i obiteljske stambene/poslovne zgrade te poslovni prostori</a:t>
          </a:r>
          <a:endParaRPr lang="hr-HR">
            <a:solidFill>
              <a:schemeClr val="tx1"/>
            </a:solidFill>
          </a:endParaRPr>
        </a:p>
      </dgm:t>
    </dgm:pt>
    <dgm:pt modelId="{906A731A-6130-4E1C-B590-9C1095391892}" type="parTrans" cxnId="{1B5B7B81-7123-4038-B3D7-656F93B0AB10}">
      <dgm:prSet/>
      <dgm:spPr/>
      <dgm:t>
        <a:bodyPr/>
        <a:lstStyle/>
        <a:p>
          <a:endParaRPr lang="hr-HR"/>
        </a:p>
      </dgm:t>
    </dgm:pt>
    <dgm:pt modelId="{D0CA1EF5-C921-482D-AD35-4256B636EE79}" type="sibTrans" cxnId="{1B5B7B81-7123-4038-B3D7-656F93B0AB10}">
      <dgm:prSet/>
      <dgm:spPr/>
      <dgm:t>
        <a:bodyPr/>
        <a:lstStyle/>
        <a:p>
          <a:endParaRPr lang="hr-HR"/>
        </a:p>
      </dgm:t>
    </dgm:pt>
    <dgm:pt modelId="{08FD8760-A8B4-4017-A027-618DC5AB8CD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Stoga je nužno </a:t>
          </a:r>
          <a:r>
            <a:rPr lang="hr-HR" b="1" dirty="0" smtClean="0">
              <a:solidFill>
                <a:schemeClr val="tx1"/>
              </a:solidFill>
            </a:rPr>
            <a:t>da interesi vlasnika budu maksimalno zaštićeni,</a:t>
          </a:r>
          <a:r>
            <a:rPr lang="hr-HR" dirty="0" smtClean="0">
              <a:solidFill>
                <a:schemeClr val="tx1"/>
              </a:solidFill>
            </a:rPr>
            <a:t> a kada god je to moguće da ga zastupa osoba koja je ovlaštena i kvalificirana za pružanje pravne pomoći</a:t>
          </a:r>
          <a:endParaRPr lang="hr-HR" dirty="0">
            <a:solidFill>
              <a:schemeClr val="tx1"/>
            </a:solidFill>
          </a:endParaRPr>
        </a:p>
      </dgm:t>
    </dgm:pt>
    <dgm:pt modelId="{D00F0786-4FF4-4117-A847-454BCFD46F22}" type="parTrans" cxnId="{03EEF0F6-26A9-48DC-BE3A-494B5F7C755B}">
      <dgm:prSet/>
      <dgm:spPr/>
      <dgm:t>
        <a:bodyPr/>
        <a:lstStyle/>
        <a:p>
          <a:endParaRPr lang="hr-HR"/>
        </a:p>
      </dgm:t>
    </dgm:pt>
    <dgm:pt modelId="{4304D857-3320-4609-B792-2697909F0D9E}" type="sibTrans" cxnId="{03EEF0F6-26A9-48DC-BE3A-494B5F7C755B}">
      <dgm:prSet/>
      <dgm:spPr/>
      <dgm:t>
        <a:bodyPr/>
        <a:lstStyle/>
        <a:p>
          <a:endParaRPr lang="hr-HR"/>
        </a:p>
      </dgm:t>
    </dgm:pt>
    <dgm:pt modelId="{FF5ED46C-75D2-4027-93EC-2808367D318D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Zbog iznijetoga troškovi postupka obuhvaćaju i nagradu za rad odvjetnika i drugih osoba koje imaju pravo na zakonom propisanu naknadu. </a:t>
          </a:r>
          <a:endParaRPr lang="hr-HR">
            <a:solidFill>
              <a:schemeClr val="tx1"/>
            </a:solidFill>
          </a:endParaRPr>
        </a:p>
      </dgm:t>
    </dgm:pt>
    <dgm:pt modelId="{799585A3-5B38-493F-B891-38BBEAC6FC7A}" type="parTrans" cxnId="{32347A83-4B62-4F60-A4A1-BFF2033C9C13}">
      <dgm:prSet/>
      <dgm:spPr/>
      <dgm:t>
        <a:bodyPr/>
        <a:lstStyle/>
        <a:p>
          <a:endParaRPr lang="hr-HR"/>
        </a:p>
      </dgm:t>
    </dgm:pt>
    <dgm:pt modelId="{0F35FC3F-E9CA-4C93-945E-D70C38608409}" type="sibTrans" cxnId="{32347A83-4B62-4F60-A4A1-BFF2033C9C13}">
      <dgm:prSet/>
      <dgm:spPr/>
      <dgm:t>
        <a:bodyPr/>
        <a:lstStyle/>
        <a:p>
          <a:endParaRPr lang="hr-HR"/>
        </a:p>
      </dgm:t>
    </dgm:pt>
    <dgm:pt modelId="{3DE224E5-D640-4D1B-B03D-A932450D4878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Prijašnjem vlasniku se nadoknađuju samo troškovi koji su bili potrebni za vođenje postupka, a što ocjenjuje nadležno tijelo. </a:t>
          </a:r>
          <a:endParaRPr lang="hr-HR" dirty="0">
            <a:solidFill>
              <a:schemeClr val="tx1"/>
            </a:solidFill>
          </a:endParaRPr>
        </a:p>
      </dgm:t>
    </dgm:pt>
    <dgm:pt modelId="{2705F3AA-2396-46AA-88E0-EFA895C03CAA}" type="parTrans" cxnId="{A5F0A9CC-7B1F-4C4A-A570-39BBE7897BDC}">
      <dgm:prSet/>
      <dgm:spPr/>
      <dgm:t>
        <a:bodyPr/>
        <a:lstStyle/>
        <a:p>
          <a:endParaRPr lang="hr-HR"/>
        </a:p>
      </dgm:t>
    </dgm:pt>
    <dgm:pt modelId="{BBBAA8D1-DD56-4098-BA6D-840317EB0EA3}" type="sibTrans" cxnId="{A5F0A9CC-7B1F-4C4A-A570-39BBE7897BDC}">
      <dgm:prSet/>
      <dgm:spPr/>
      <dgm:t>
        <a:bodyPr/>
        <a:lstStyle/>
        <a:p>
          <a:endParaRPr lang="hr-HR"/>
        </a:p>
      </dgm:t>
    </dgm:pt>
    <dgm:pt modelId="{2AE77B26-7FA4-44B6-BE7F-8A5B9E00289F}" type="pres">
      <dgm:prSet presAssocID="{047A8932-15C8-495D-B57E-B12D05CBE82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CB58B5A0-32D0-4AD9-AD63-0555CB171402}" type="pres">
      <dgm:prSet presAssocID="{A7558A2D-D343-4BC7-893D-7999A0DAAAC7}" presName="horFlow" presStyleCnt="0"/>
      <dgm:spPr/>
    </dgm:pt>
    <dgm:pt modelId="{904BAAA3-7E3D-4DE3-9A75-4840291DF8D6}" type="pres">
      <dgm:prSet presAssocID="{A7558A2D-D343-4BC7-893D-7999A0DAAAC7}" presName="bigChev" presStyleLbl="node1" presStyleIdx="0" presStyleCnt="6" custScaleX="580170"/>
      <dgm:spPr/>
      <dgm:t>
        <a:bodyPr/>
        <a:lstStyle/>
        <a:p>
          <a:endParaRPr lang="hr-HR"/>
        </a:p>
      </dgm:t>
    </dgm:pt>
    <dgm:pt modelId="{7862CA55-C871-4C37-8CA0-5EE11A5DBD82}" type="pres">
      <dgm:prSet presAssocID="{A7558A2D-D343-4BC7-893D-7999A0DAAAC7}" presName="vSp" presStyleCnt="0"/>
      <dgm:spPr/>
    </dgm:pt>
    <dgm:pt modelId="{316FB90D-3175-4469-B32F-A93D150BB837}" type="pres">
      <dgm:prSet presAssocID="{B52E28EC-23CB-4C57-8017-48BFE7DABCF7}" presName="horFlow" presStyleCnt="0"/>
      <dgm:spPr/>
    </dgm:pt>
    <dgm:pt modelId="{AA09B6B3-8A6A-46C3-B843-075CAD6CF2B8}" type="pres">
      <dgm:prSet presAssocID="{B52E28EC-23CB-4C57-8017-48BFE7DABCF7}" presName="bigChev" presStyleLbl="node1" presStyleIdx="1" presStyleCnt="6" custScaleX="580170"/>
      <dgm:spPr/>
      <dgm:t>
        <a:bodyPr/>
        <a:lstStyle/>
        <a:p>
          <a:endParaRPr lang="hr-HR"/>
        </a:p>
      </dgm:t>
    </dgm:pt>
    <dgm:pt modelId="{2BF168BC-AF87-4ACD-86B7-D27366296BA6}" type="pres">
      <dgm:prSet presAssocID="{B52E28EC-23CB-4C57-8017-48BFE7DABCF7}" presName="vSp" presStyleCnt="0"/>
      <dgm:spPr/>
    </dgm:pt>
    <dgm:pt modelId="{1F333E39-2FBB-4516-B40D-F986223B7E21}" type="pres">
      <dgm:prSet presAssocID="{ABB0ABF3-4D1D-490F-A467-DFE2BFB260FA}" presName="horFlow" presStyleCnt="0"/>
      <dgm:spPr/>
    </dgm:pt>
    <dgm:pt modelId="{67B3E676-FCA7-46A0-9E50-5E3DCDF1ECAA}" type="pres">
      <dgm:prSet presAssocID="{ABB0ABF3-4D1D-490F-A467-DFE2BFB260FA}" presName="bigChev" presStyleLbl="node1" presStyleIdx="2" presStyleCnt="6" custScaleX="580170"/>
      <dgm:spPr/>
      <dgm:t>
        <a:bodyPr/>
        <a:lstStyle/>
        <a:p>
          <a:endParaRPr lang="hr-HR"/>
        </a:p>
      </dgm:t>
    </dgm:pt>
    <dgm:pt modelId="{4E2B9918-D427-40A8-A716-67B583E706B4}" type="pres">
      <dgm:prSet presAssocID="{ABB0ABF3-4D1D-490F-A467-DFE2BFB260FA}" presName="vSp" presStyleCnt="0"/>
      <dgm:spPr/>
    </dgm:pt>
    <dgm:pt modelId="{EB0586E7-F8CA-4036-A024-51EC200BC9A3}" type="pres">
      <dgm:prSet presAssocID="{08FD8760-A8B4-4017-A027-618DC5AB8CD9}" presName="horFlow" presStyleCnt="0"/>
      <dgm:spPr/>
    </dgm:pt>
    <dgm:pt modelId="{E8CB780D-BE52-4A9A-8462-4162DF85767C}" type="pres">
      <dgm:prSet presAssocID="{08FD8760-A8B4-4017-A027-618DC5AB8CD9}" presName="bigChev" presStyleLbl="node1" presStyleIdx="3" presStyleCnt="6" custScaleX="580170"/>
      <dgm:spPr/>
      <dgm:t>
        <a:bodyPr/>
        <a:lstStyle/>
        <a:p>
          <a:endParaRPr lang="hr-HR"/>
        </a:p>
      </dgm:t>
    </dgm:pt>
    <dgm:pt modelId="{E9352C68-F6FA-40FC-8A7E-1A456AE87AD9}" type="pres">
      <dgm:prSet presAssocID="{08FD8760-A8B4-4017-A027-618DC5AB8CD9}" presName="vSp" presStyleCnt="0"/>
      <dgm:spPr/>
    </dgm:pt>
    <dgm:pt modelId="{37C836D5-462F-4C49-94AC-00FBA5EC0958}" type="pres">
      <dgm:prSet presAssocID="{FF5ED46C-75D2-4027-93EC-2808367D318D}" presName="horFlow" presStyleCnt="0"/>
      <dgm:spPr/>
    </dgm:pt>
    <dgm:pt modelId="{3E7C8353-EF8C-4108-84F5-8A477781C83A}" type="pres">
      <dgm:prSet presAssocID="{FF5ED46C-75D2-4027-93EC-2808367D318D}" presName="bigChev" presStyleLbl="node1" presStyleIdx="4" presStyleCnt="6" custScaleX="580170"/>
      <dgm:spPr/>
      <dgm:t>
        <a:bodyPr/>
        <a:lstStyle/>
        <a:p>
          <a:endParaRPr lang="hr-HR"/>
        </a:p>
      </dgm:t>
    </dgm:pt>
    <dgm:pt modelId="{4B8B255F-AE39-435F-9B8A-C7E7E3D1E48D}" type="pres">
      <dgm:prSet presAssocID="{FF5ED46C-75D2-4027-93EC-2808367D318D}" presName="vSp" presStyleCnt="0"/>
      <dgm:spPr/>
    </dgm:pt>
    <dgm:pt modelId="{EDF71B42-BF95-455F-A09A-FF2F32C7E31A}" type="pres">
      <dgm:prSet presAssocID="{3DE224E5-D640-4D1B-B03D-A932450D4878}" presName="horFlow" presStyleCnt="0"/>
      <dgm:spPr/>
    </dgm:pt>
    <dgm:pt modelId="{F72D834F-404B-4008-A8D4-6369362617C6}" type="pres">
      <dgm:prSet presAssocID="{3DE224E5-D640-4D1B-B03D-A932450D4878}" presName="bigChev" presStyleLbl="node1" presStyleIdx="5" presStyleCnt="6" custScaleX="580170"/>
      <dgm:spPr/>
      <dgm:t>
        <a:bodyPr/>
        <a:lstStyle/>
        <a:p>
          <a:endParaRPr lang="hr-HR"/>
        </a:p>
      </dgm:t>
    </dgm:pt>
  </dgm:ptLst>
  <dgm:cxnLst>
    <dgm:cxn modelId="{6AB6D21D-1E45-45F6-A4DB-08A3F97962DE}" type="presOf" srcId="{A7558A2D-D343-4BC7-893D-7999A0DAAAC7}" destId="{904BAAA3-7E3D-4DE3-9A75-4840291DF8D6}" srcOrd="0" destOrd="0" presId="urn:microsoft.com/office/officeart/2005/8/layout/lProcess3"/>
    <dgm:cxn modelId="{3BAA7DDA-7BE8-46C4-9328-358906BB79FA}" type="presOf" srcId="{ABB0ABF3-4D1D-490F-A467-DFE2BFB260FA}" destId="{67B3E676-FCA7-46A0-9E50-5E3DCDF1ECAA}" srcOrd="0" destOrd="0" presId="urn:microsoft.com/office/officeart/2005/8/layout/lProcess3"/>
    <dgm:cxn modelId="{5D328766-25E6-471B-8F0F-5387A46BC9B0}" srcId="{047A8932-15C8-495D-B57E-B12D05CBE821}" destId="{A7558A2D-D343-4BC7-893D-7999A0DAAAC7}" srcOrd="0" destOrd="0" parTransId="{417234B0-AC52-4A51-9303-2BDF9AB39EAB}" sibTransId="{444B9213-4EF7-452A-8E0C-6A3162FC071F}"/>
    <dgm:cxn modelId="{1B5B7B81-7123-4038-B3D7-656F93B0AB10}" srcId="{047A8932-15C8-495D-B57E-B12D05CBE821}" destId="{ABB0ABF3-4D1D-490F-A467-DFE2BFB260FA}" srcOrd="2" destOrd="0" parTransId="{906A731A-6130-4E1C-B590-9C1095391892}" sibTransId="{D0CA1EF5-C921-482D-AD35-4256B636EE79}"/>
    <dgm:cxn modelId="{3EDC288B-2835-43CB-93A1-09414870D6FF}" type="presOf" srcId="{08FD8760-A8B4-4017-A027-618DC5AB8CD9}" destId="{E8CB780D-BE52-4A9A-8462-4162DF85767C}" srcOrd="0" destOrd="0" presId="urn:microsoft.com/office/officeart/2005/8/layout/lProcess3"/>
    <dgm:cxn modelId="{03EEF0F6-26A9-48DC-BE3A-494B5F7C755B}" srcId="{047A8932-15C8-495D-B57E-B12D05CBE821}" destId="{08FD8760-A8B4-4017-A027-618DC5AB8CD9}" srcOrd="3" destOrd="0" parTransId="{D00F0786-4FF4-4117-A847-454BCFD46F22}" sibTransId="{4304D857-3320-4609-B792-2697909F0D9E}"/>
    <dgm:cxn modelId="{0ADFADED-D68B-44B8-BE0C-38D6D564BDE0}" type="presOf" srcId="{B52E28EC-23CB-4C57-8017-48BFE7DABCF7}" destId="{AA09B6B3-8A6A-46C3-B843-075CAD6CF2B8}" srcOrd="0" destOrd="0" presId="urn:microsoft.com/office/officeart/2005/8/layout/lProcess3"/>
    <dgm:cxn modelId="{EB7F648B-D683-417C-92AC-CC9652DBE8F2}" type="presOf" srcId="{047A8932-15C8-495D-B57E-B12D05CBE821}" destId="{2AE77B26-7FA4-44B6-BE7F-8A5B9E00289F}" srcOrd="0" destOrd="0" presId="urn:microsoft.com/office/officeart/2005/8/layout/lProcess3"/>
    <dgm:cxn modelId="{A5F0A9CC-7B1F-4C4A-A570-39BBE7897BDC}" srcId="{047A8932-15C8-495D-B57E-B12D05CBE821}" destId="{3DE224E5-D640-4D1B-B03D-A932450D4878}" srcOrd="5" destOrd="0" parTransId="{2705F3AA-2396-46AA-88E0-EFA895C03CAA}" sibTransId="{BBBAA8D1-DD56-4098-BA6D-840317EB0EA3}"/>
    <dgm:cxn modelId="{32347A83-4B62-4F60-A4A1-BFF2033C9C13}" srcId="{047A8932-15C8-495D-B57E-B12D05CBE821}" destId="{FF5ED46C-75D2-4027-93EC-2808367D318D}" srcOrd="4" destOrd="0" parTransId="{799585A3-5B38-493F-B891-38BBEAC6FC7A}" sibTransId="{0F35FC3F-E9CA-4C93-945E-D70C38608409}"/>
    <dgm:cxn modelId="{1517EA9E-2ECF-4431-8AC3-24EA35867252}" type="presOf" srcId="{FF5ED46C-75D2-4027-93EC-2808367D318D}" destId="{3E7C8353-EF8C-4108-84F5-8A477781C83A}" srcOrd="0" destOrd="0" presId="urn:microsoft.com/office/officeart/2005/8/layout/lProcess3"/>
    <dgm:cxn modelId="{28232A53-15C8-4DEA-AF81-5D086796AFEB}" type="presOf" srcId="{3DE224E5-D640-4D1B-B03D-A932450D4878}" destId="{F72D834F-404B-4008-A8D4-6369362617C6}" srcOrd="0" destOrd="0" presId="urn:microsoft.com/office/officeart/2005/8/layout/lProcess3"/>
    <dgm:cxn modelId="{C2237C5D-9A96-4228-91AE-22C112ACC627}" srcId="{047A8932-15C8-495D-B57E-B12D05CBE821}" destId="{B52E28EC-23CB-4C57-8017-48BFE7DABCF7}" srcOrd="1" destOrd="0" parTransId="{7F297C38-C5F3-4FA5-84EE-6ED734F67D64}" sibTransId="{8CD6BA13-9FA9-45E3-980C-3F6FE0406DC5}"/>
    <dgm:cxn modelId="{90BC5B28-A837-4A6B-8BB0-A39CA3CF9A6B}" type="presParOf" srcId="{2AE77B26-7FA4-44B6-BE7F-8A5B9E00289F}" destId="{CB58B5A0-32D0-4AD9-AD63-0555CB171402}" srcOrd="0" destOrd="0" presId="urn:microsoft.com/office/officeart/2005/8/layout/lProcess3"/>
    <dgm:cxn modelId="{7E3EBAC6-0976-4E12-9715-AF3A28CED682}" type="presParOf" srcId="{CB58B5A0-32D0-4AD9-AD63-0555CB171402}" destId="{904BAAA3-7E3D-4DE3-9A75-4840291DF8D6}" srcOrd="0" destOrd="0" presId="urn:microsoft.com/office/officeart/2005/8/layout/lProcess3"/>
    <dgm:cxn modelId="{12DC0124-B60C-4B8B-B471-B862A7DD8DEF}" type="presParOf" srcId="{2AE77B26-7FA4-44B6-BE7F-8A5B9E00289F}" destId="{7862CA55-C871-4C37-8CA0-5EE11A5DBD82}" srcOrd="1" destOrd="0" presId="urn:microsoft.com/office/officeart/2005/8/layout/lProcess3"/>
    <dgm:cxn modelId="{5B15BB90-78DE-4999-B7DC-1A8E4FFD6084}" type="presParOf" srcId="{2AE77B26-7FA4-44B6-BE7F-8A5B9E00289F}" destId="{316FB90D-3175-4469-B32F-A93D150BB837}" srcOrd="2" destOrd="0" presId="urn:microsoft.com/office/officeart/2005/8/layout/lProcess3"/>
    <dgm:cxn modelId="{DE20C8D1-E688-4BA3-AAF3-51BFB8AAACC1}" type="presParOf" srcId="{316FB90D-3175-4469-B32F-A93D150BB837}" destId="{AA09B6B3-8A6A-46C3-B843-075CAD6CF2B8}" srcOrd="0" destOrd="0" presId="urn:microsoft.com/office/officeart/2005/8/layout/lProcess3"/>
    <dgm:cxn modelId="{6D63C74A-4F01-4089-B505-CA720E49CE3D}" type="presParOf" srcId="{2AE77B26-7FA4-44B6-BE7F-8A5B9E00289F}" destId="{2BF168BC-AF87-4ACD-86B7-D27366296BA6}" srcOrd="3" destOrd="0" presId="urn:microsoft.com/office/officeart/2005/8/layout/lProcess3"/>
    <dgm:cxn modelId="{84C98FDE-4E2E-4B0E-B023-61DD6C4F313C}" type="presParOf" srcId="{2AE77B26-7FA4-44B6-BE7F-8A5B9E00289F}" destId="{1F333E39-2FBB-4516-B40D-F986223B7E21}" srcOrd="4" destOrd="0" presId="urn:microsoft.com/office/officeart/2005/8/layout/lProcess3"/>
    <dgm:cxn modelId="{C455FA6B-30D6-422A-BD96-F3586100FF9C}" type="presParOf" srcId="{1F333E39-2FBB-4516-B40D-F986223B7E21}" destId="{67B3E676-FCA7-46A0-9E50-5E3DCDF1ECAA}" srcOrd="0" destOrd="0" presId="urn:microsoft.com/office/officeart/2005/8/layout/lProcess3"/>
    <dgm:cxn modelId="{6491808A-967C-4A97-A8F3-09B152A67B84}" type="presParOf" srcId="{2AE77B26-7FA4-44B6-BE7F-8A5B9E00289F}" destId="{4E2B9918-D427-40A8-A716-67B583E706B4}" srcOrd="5" destOrd="0" presId="urn:microsoft.com/office/officeart/2005/8/layout/lProcess3"/>
    <dgm:cxn modelId="{4543E967-78AE-44D0-BA4B-C4F2B7102182}" type="presParOf" srcId="{2AE77B26-7FA4-44B6-BE7F-8A5B9E00289F}" destId="{EB0586E7-F8CA-4036-A024-51EC200BC9A3}" srcOrd="6" destOrd="0" presId="urn:microsoft.com/office/officeart/2005/8/layout/lProcess3"/>
    <dgm:cxn modelId="{8B1B1517-5DAA-4A86-896D-6BE0A41960BC}" type="presParOf" srcId="{EB0586E7-F8CA-4036-A024-51EC200BC9A3}" destId="{E8CB780D-BE52-4A9A-8462-4162DF85767C}" srcOrd="0" destOrd="0" presId="urn:microsoft.com/office/officeart/2005/8/layout/lProcess3"/>
    <dgm:cxn modelId="{E44790A7-1F3F-4998-BDFD-179A0ABC92B4}" type="presParOf" srcId="{2AE77B26-7FA4-44B6-BE7F-8A5B9E00289F}" destId="{E9352C68-F6FA-40FC-8A7E-1A456AE87AD9}" srcOrd="7" destOrd="0" presId="urn:microsoft.com/office/officeart/2005/8/layout/lProcess3"/>
    <dgm:cxn modelId="{8102A05E-D1FF-49A1-A0D3-8C6BD07872F5}" type="presParOf" srcId="{2AE77B26-7FA4-44B6-BE7F-8A5B9E00289F}" destId="{37C836D5-462F-4C49-94AC-00FBA5EC0958}" srcOrd="8" destOrd="0" presId="urn:microsoft.com/office/officeart/2005/8/layout/lProcess3"/>
    <dgm:cxn modelId="{C78C37C8-BE5B-4AE0-B5F2-8419921DA2AD}" type="presParOf" srcId="{37C836D5-462F-4C49-94AC-00FBA5EC0958}" destId="{3E7C8353-EF8C-4108-84F5-8A477781C83A}" srcOrd="0" destOrd="0" presId="urn:microsoft.com/office/officeart/2005/8/layout/lProcess3"/>
    <dgm:cxn modelId="{8D6F141E-AC0D-4D2E-8354-93C830690E59}" type="presParOf" srcId="{2AE77B26-7FA4-44B6-BE7F-8A5B9E00289F}" destId="{4B8B255F-AE39-435F-9B8A-C7E7E3D1E48D}" srcOrd="9" destOrd="0" presId="urn:microsoft.com/office/officeart/2005/8/layout/lProcess3"/>
    <dgm:cxn modelId="{2FC0C14F-0C5C-40FB-A379-FFA39A5AB9A0}" type="presParOf" srcId="{2AE77B26-7FA4-44B6-BE7F-8A5B9E00289F}" destId="{EDF71B42-BF95-455F-A09A-FF2F32C7E31A}" srcOrd="10" destOrd="0" presId="urn:microsoft.com/office/officeart/2005/8/layout/lProcess3"/>
    <dgm:cxn modelId="{1AE69048-5A08-49FC-ABF5-05ED67A80B85}" type="presParOf" srcId="{EDF71B42-BF95-455F-A09A-FF2F32C7E31A}" destId="{F72D834F-404B-4008-A8D4-6369362617C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F3F6CA-C87A-4068-842D-13C983AF0B1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98113DC-FB30-416C-9ABE-B17CD3969AF0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Zbog dosadašnjeg različitog uređenja stupanja u posjed izvlaštene nekretnine prije pravomoćnosti rješenja o izvlaštenju pristupilo se </a:t>
          </a:r>
          <a:r>
            <a:rPr lang="hr-HR" b="1" dirty="0" smtClean="0">
              <a:solidFill>
                <a:schemeClr val="tx1"/>
              </a:solidFill>
            </a:rPr>
            <a:t>jedinstvenom uređenju </a:t>
          </a:r>
          <a:r>
            <a:rPr lang="hr-HR" dirty="0" smtClean="0">
              <a:solidFill>
                <a:schemeClr val="tx1"/>
              </a:solidFill>
            </a:rPr>
            <a:t>ovog instituta. </a:t>
          </a:r>
          <a:endParaRPr lang="hr-HR" dirty="0">
            <a:solidFill>
              <a:schemeClr val="tx1"/>
            </a:solidFill>
          </a:endParaRPr>
        </a:p>
      </dgm:t>
    </dgm:pt>
    <dgm:pt modelId="{69C66BC2-D940-403E-9A54-3194AF8CC89A}" type="parTrans" cxnId="{539A88DB-1C7F-46EF-8127-9F626884B376}">
      <dgm:prSet/>
      <dgm:spPr/>
      <dgm:t>
        <a:bodyPr/>
        <a:lstStyle/>
        <a:p>
          <a:endParaRPr lang="hr-HR"/>
        </a:p>
      </dgm:t>
    </dgm:pt>
    <dgm:pt modelId="{B3AFF048-255D-4724-BD72-10B4DEC52310}" type="sibTrans" cxnId="{539A88DB-1C7F-46EF-8127-9F626884B376}">
      <dgm:prSet/>
      <dgm:spPr/>
      <dgm:t>
        <a:bodyPr/>
        <a:lstStyle/>
        <a:p>
          <a:endParaRPr lang="hr-HR"/>
        </a:p>
      </dgm:t>
    </dgm:pt>
    <dgm:pt modelId="{969D5D86-A002-4F15-A2EC-A6DF971DF3B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Zadržano je dosadašnje rješenje da se ovaj institut ne primjenjuje kada je predmet izvlaštenja stambena ili poslovna zgrada za koju korisnik izvlaštenja nije osigurao drugu odgovarajuću nekretninu.</a:t>
          </a:r>
          <a:endParaRPr lang="hr-HR" dirty="0">
            <a:solidFill>
              <a:schemeClr val="tx1"/>
            </a:solidFill>
          </a:endParaRPr>
        </a:p>
      </dgm:t>
    </dgm:pt>
    <dgm:pt modelId="{78E78DD5-9652-437B-927A-93F35BF0D5ED}" type="parTrans" cxnId="{95EC33A7-AE6F-4977-B87A-2AECFB53F602}">
      <dgm:prSet/>
      <dgm:spPr/>
      <dgm:t>
        <a:bodyPr/>
        <a:lstStyle/>
        <a:p>
          <a:endParaRPr lang="hr-HR"/>
        </a:p>
      </dgm:t>
    </dgm:pt>
    <dgm:pt modelId="{198B3750-5A2A-4C8A-9296-A0E01E562875}" type="sibTrans" cxnId="{95EC33A7-AE6F-4977-B87A-2AECFB53F602}">
      <dgm:prSet/>
      <dgm:spPr/>
      <dgm:t>
        <a:bodyPr/>
        <a:lstStyle/>
        <a:p>
          <a:endParaRPr lang="hr-HR"/>
        </a:p>
      </dgm:t>
    </dgm:pt>
    <dgm:pt modelId="{FF1BCD2B-2A42-4DB6-BB5F-FC64A4C66E81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Zahtjev za stupanje u posjed izvlaštene nekretnine prije ne može se podnijeti prije uručenja rješenja o izvlaštenju prijašnjem vlasniku i plaćanja naknade.</a:t>
          </a:r>
          <a:endParaRPr lang="hr-HR" dirty="0">
            <a:solidFill>
              <a:schemeClr val="tx1"/>
            </a:solidFill>
          </a:endParaRPr>
        </a:p>
      </dgm:t>
    </dgm:pt>
    <dgm:pt modelId="{4F8420EB-4F89-4AAB-A130-0492F0628696}" type="parTrans" cxnId="{951C87D5-BCE4-4833-8465-8560E08504CF}">
      <dgm:prSet/>
      <dgm:spPr/>
      <dgm:t>
        <a:bodyPr/>
        <a:lstStyle/>
        <a:p>
          <a:endParaRPr lang="hr-HR"/>
        </a:p>
      </dgm:t>
    </dgm:pt>
    <dgm:pt modelId="{6A108400-D5DE-4AB9-B115-0141E578FFDC}" type="sibTrans" cxnId="{951C87D5-BCE4-4833-8465-8560E08504CF}">
      <dgm:prSet/>
      <dgm:spPr/>
      <dgm:t>
        <a:bodyPr/>
        <a:lstStyle/>
        <a:p>
          <a:endParaRPr lang="hr-HR"/>
        </a:p>
      </dgm:t>
    </dgm:pt>
    <dgm:pt modelId="{2516BC40-C2AB-4102-BCB0-2D2CACFBB544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O hitnom stupanju u posjed odlučuje nadležno tijelo, nakon procjene dokaza o potrebi hitnog stupanja u posjed kao i da će se time izbjeći znatna šteta. </a:t>
          </a:r>
          <a:endParaRPr lang="hr-HR" dirty="0">
            <a:solidFill>
              <a:schemeClr val="tx1"/>
            </a:solidFill>
          </a:endParaRPr>
        </a:p>
      </dgm:t>
    </dgm:pt>
    <dgm:pt modelId="{89162915-612B-49E7-A131-23ED517E48A1}" type="parTrans" cxnId="{A0473039-5EF9-4C1A-AA1D-E29A175BFCC5}">
      <dgm:prSet/>
      <dgm:spPr/>
      <dgm:t>
        <a:bodyPr/>
        <a:lstStyle/>
        <a:p>
          <a:endParaRPr lang="hr-HR"/>
        </a:p>
      </dgm:t>
    </dgm:pt>
    <dgm:pt modelId="{266127C5-6E0C-4DF9-B55D-4B1620FB0A54}" type="sibTrans" cxnId="{A0473039-5EF9-4C1A-AA1D-E29A175BFCC5}">
      <dgm:prSet/>
      <dgm:spPr/>
      <dgm:t>
        <a:bodyPr/>
        <a:lstStyle/>
        <a:p>
          <a:endParaRPr lang="hr-HR"/>
        </a:p>
      </dgm:t>
    </dgm:pt>
    <dgm:pt modelId="{B9EAF799-8214-4C66-A6F5-6E90A3CEA88E}" type="pres">
      <dgm:prSet presAssocID="{4DF3F6CA-C87A-4068-842D-13C983AF0B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C02EB6DA-89E1-48AD-9FF5-05161E68AC8F}" type="pres">
      <dgm:prSet presAssocID="{598113DC-FB30-416C-9ABE-B17CD3969AF0}" presName="node" presStyleLbl="node1" presStyleIdx="0" presStyleCnt="4" custScaleY="15059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B87AD15-00A5-45CB-8D2F-D2D39E1935BF}" type="pres">
      <dgm:prSet presAssocID="{B3AFF048-255D-4724-BD72-10B4DEC52310}" presName="sibTrans" presStyleLbl="sibTrans2D1" presStyleIdx="0" presStyleCnt="3"/>
      <dgm:spPr/>
      <dgm:t>
        <a:bodyPr/>
        <a:lstStyle/>
        <a:p>
          <a:endParaRPr lang="hr-HR"/>
        </a:p>
      </dgm:t>
    </dgm:pt>
    <dgm:pt modelId="{0F0312B0-CA33-4BE7-BD9F-315CB7909E7F}" type="pres">
      <dgm:prSet presAssocID="{B3AFF048-255D-4724-BD72-10B4DEC52310}" presName="connectorText" presStyleLbl="sibTrans2D1" presStyleIdx="0" presStyleCnt="3"/>
      <dgm:spPr/>
      <dgm:t>
        <a:bodyPr/>
        <a:lstStyle/>
        <a:p>
          <a:endParaRPr lang="hr-HR"/>
        </a:p>
      </dgm:t>
    </dgm:pt>
    <dgm:pt modelId="{121B64D5-0790-48F1-ACDE-17FFB7FCCDE6}" type="pres">
      <dgm:prSet presAssocID="{969D5D86-A002-4F15-A2EC-A6DF971DF3B5}" presName="node" presStyleLbl="node1" presStyleIdx="1" presStyleCnt="4" custScaleY="15059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C1861F6-5097-4FA8-8F7C-3D54547A602E}" type="pres">
      <dgm:prSet presAssocID="{198B3750-5A2A-4C8A-9296-A0E01E562875}" presName="sibTrans" presStyleLbl="sibTrans2D1" presStyleIdx="1" presStyleCnt="3"/>
      <dgm:spPr/>
      <dgm:t>
        <a:bodyPr/>
        <a:lstStyle/>
        <a:p>
          <a:endParaRPr lang="hr-HR"/>
        </a:p>
      </dgm:t>
    </dgm:pt>
    <dgm:pt modelId="{14BA47B4-D2FC-4B84-BBC7-81EF01FC4F89}" type="pres">
      <dgm:prSet presAssocID="{198B3750-5A2A-4C8A-9296-A0E01E562875}" presName="connectorText" presStyleLbl="sibTrans2D1" presStyleIdx="1" presStyleCnt="3"/>
      <dgm:spPr/>
      <dgm:t>
        <a:bodyPr/>
        <a:lstStyle/>
        <a:p>
          <a:endParaRPr lang="hr-HR"/>
        </a:p>
      </dgm:t>
    </dgm:pt>
    <dgm:pt modelId="{422FB1A4-319E-4D5B-A455-F59C98C79F67}" type="pres">
      <dgm:prSet presAssocID="{FF1BCD2B-2A42-4DB6-BB5F-FC64A4C66E81}" presName="node" presStyleLbl="node1" presStyleIdx="2" presStyleCnt="4" custScaleY="15059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FE2B569-BA38-472B-9159-CB9F5922E6FC}" type="pres">
      <dgm:prSet presAssocID="{6A108400-D5DE-4AB9-B115-0141E578FFDC}" presName="sibTrans" presStyleLbl="sibTrans2D1" presStyleIdx="2" presStyleCnt="3"/>
      <dgm:spPr/>
      <dgm:t>
        <a:bodyPr/>
        <a:lstStyle/>
        <a:p>
          <a:endParaRPr lang="hr-HR"/>
        </a:p>
      </dgm:t>
    </dgm:pt>
    <dgm:pt modelId="{4AEDB6E4-BAA3-4489-8C0D-DD81F1283188}" type="pres">
      <dgm:prSet presAssocID="{6A108400-D5DE-4AB9-B115-0141E578FFDC}" presName="connectorText" presStyleLbl="sibTrans2D1" presStyleIdx="2" presStyleCnt="3"/>
      <dgm:spPr/>
      <dgm:t>
        <a:bodyPr/>
        <a:lstStyle/>
        <a:p>
          <a:endParaRPr lang="hr-HR"/>
        </a:p>
      </dgm:t>
    </dgm:pt>
    <dgm:pt modelId="{22A2124D-65FF-4D0B-8040-00837F6AE0F7}" type="pres">
      <dgm:prSet presAssocID="{2516BC40-C2AB-4102-BCB0-2D2CACFBB544}" presName="node" presStyleLbl="node1" presStyleIdx="3" presStyleCnt="4" custScaleY="15059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2F24456-40A8-40D5-82C4-BA24F11B3D19}" type="presOf" srcId="{B3AFF048-255D-4724-BD72-10B4DEC52310}" destId="{0F0312B0-CA33-4BE7-BD9F-315CB7909E7F}" srcOrd="1" destOrd="0" presId="urn:microsoft.com/office/officeart/2005/8/layout/process1"/>
    <dgm:cxn modelId="{11787FAE-50DF-410B-8987-F70DA74E2043}" type="presOf" srcId="{198B3750-5A2A-4C8A-9296-A0E01E562875}" destId="{14BA47B4-D2FC-4B84-BBC7-81EF01FC4F89}" srcOrd="1" destOrd="0" presId="urn:microsoft.com/office/officeart/2005/8/layout/process1"/>
    <dgm:cxn modelId="{47ADDF73-078C-403F-91A0-DEAD9E14A470}" type="presOf" srcId="{B3AFF048-255D-4724-BD72-10B4DEC52310}" destId="{0B87AD15-00A5-45CB-8D2F-D2D39E1935BF}" srcOrd="0" destOrd="0" presId="urn:microsoft.com/office/officeart/2005/8/layout/process1"/>
    <dgm:cxn modelId="{12CBAB20-FCA0-421D-9D95-F6A46C6E9AC3}" type="presOf" srcId="{969D5D86-A002-4F15-A2EC-A6DF971DF3B5}" destId="{121B64D5-0790-48F1-ACDE-17FFB7FCCDE6}" srcOrd="0" destOrd="0" presId="urn:microsoft.com/office/officeart/2005/8/layout/process1"/>
    <dgm:cxn modelId="{F0842E59-A739-4CAE-A7F3-C00A3D53FCAA}" type="presOf" srcId="{2516BC40-C2AB-4102-BCB0-2D2CACFBB544}" destId="{22A2124D-65FF-4D0B-8040-00837F6AE0F7}" srcOrd="0" destOrd="0" presId="urn:microsoft.com/office/officeart/2005/8/layout/process1"/>
    <dgm:cxn modelId="{951C87D5-BCE4-4833-8465-8560E08504CF}" srcId="{4DF3F6CA-C87A-4068-842D-13C983AF0B14}" destId="{FF1BCD2B-2A42-4DB6-BB5F-FC64A4C66E81}" srcOrd="2" destOrd="0" parTransId="{4F8420EB-4F89-4AAB-A130-0492F0628696}" sibTransId="{6A108400-D5DE-4AB9-B115-0141E578FFDC}"/>
    <dgm:cxn modelId="{60B779D9-F961-4BB2-86DD-B4B7E0B35DFE}" type="presOf" srcId="{FF1BCD2B-2A42-4DB6-BB5F-FC64A4C66E81}" destId="{422FB1A4-319E-4D5B-A455-F59C98C79F67}" srcOrd="0" destOrd="0" presId="urn:microsoft.com/office/officeart/2005/8/layout/process1"/>
    <dgm:cxn modelId="{1B7B4593-6A6B-407B-88E3-A59EC1603630}" type="presOf" srcId="{6A108400-D5DE-4AB9-B115-0141E578FFDC}" destId="{4AEDB6E4-BAA3-4489-8C0D-DD81F1283188}" srcOrd="1" destOrd="0" presId="urn:microsoft.com/office/officeart/2005/8/layout/process1"/>
    <dgm:cxn modelId="{539A88DB-1C7F-46EF-8127-9F626884B376}" srcId="{4DF3F6CA-C87A-4068-842D-13C983AF0B14}" destId="{598113DC-FB30-416C-9ABE-B17CD3969AF0}" srcOrd="0" destOrd="0" parTransId="{69C66BC2-D940-403E-9A54-3194AF8CC89A}" sibTransId="{B3AFF048-255D-4724-BD72-10B4DEC52310}"/>
    <dgm:cxn modelId="{16E65D1D-505C-41E2-8D82-E901DBA5DC1F}" type="presOf" srcId="{598113DC-FB30-416C-9ABE-B17CD3969AF0}" destId="{C02EB6DA-89E1-48AD-9FF5-05161E68AC8F}" srcOrd="0" destOrd="0" presId="urn:microsoft.com/office/officeart/2005/8/layout/process1"/>
    <dgm:cxn modelId="{95EC33A7-AE6F-4977-B87A-2AECFB53F602}" srcId="{4DF3F6CA-C87A-4068-842D-13C983AF0B14}" destId="{969D5D86-A002-4F15-A2EC-A6DF971DF3B5}" srcOrd="1" destOrd="0" parTransId="{78E78DD5-9652-437B-927A-93F35BF0D5ED}" sibTransId="{198B3750-5A2A-4C8A-9296-A0E01E562875}"/>
    <dgm:cxn modelId="{0AFD7D55-B059-4BBF-B2EF-761D0E4112AE}" type="presOf" srcId="{198B3750-5A2A-4C8A-9296-A0E01E562875}" destId="{2C1861F6-5097-4FA8-8F7C-3D54547A602E}" srcOrd="0" destOrd="0" presId="urn:microsoft.com/office/officeart/2005/8/layout/process1"/>
    <dgm:cxn modelId="{9D387A99-B4EB-4FC5-8C51-76BA80C9A97F}" type="presOf" srcId="{6A108400-D5DE-4AB9-B115-0141E578FFDC}" destId="{AFE2B569-BA38-472B-9159-CB9F5922E6FC}" srcOrd="0" destOrd="0" presId="urn:microsoft.com/office/officeart/2005/8/layout/process1"/>
    <dgm:cxn modelId="{A0473039-5EF9-4C1A-AA1D-E29A175BFCC5}" srcId="{4DF3F6CA-C87A-4068-842D-13C983AF0B14}" destId="{2516BC40-C2AB-4102-BCB0-2D2CACFBB544}" srcOrd="3" destOrd="0" parTransId="{89162915-612B-49E7-A131-23ED517E48A1}" sibTransId="{266127C5-6E0C-4DF9-B55D-4B1620FB0A54}"/>
    <dgm:cxn modelId="{F3A6E4E4-3611-40A0-995B-EF1960020EE4}" type="presOf" srcId="{4DF3F6CA-C87A-4068-842D-13C983AF0B14}" destId="{B9EAF799-8214-4C66-A6F5-6E90A3CEA88E}" srcOrd="0" destOrd="0" presId="urn:microsoft.com/office/officeart/2005/8/layout/process1"/>
    <dgm:cxn modelId="{19CC8827-A02F-4576-B600-07AC708A8B22}" type="presParOf" srcId="{B9EAF799-8214-4C66-A6F5-6E90A3CEA88E}" destId="{C02EB6DA-89E1-48AD-9FF5-05161E68AC8F}" srcOrd="0" destOrd="0" presId="urn:microsoft.com/office/officeart/2005/8/layout/process1"/>
    <dgm:cxn modelId="{AC5D8B20-3587-4B4F-B961-C7EBAC8A4550}" type="presParOf" srcId="{B9EAF799-8214-4C66-A6F5-6E90A3CEA88E}" destId="{0B87AD15-00A5-45CB-8D2F-D2D39E1935BF}" srcOrd="1" destOrd="0" presId="urn:microsoft.com/office/officeart/2005/8/layout/process1"/>
    <dgm:cxn modelId="{FA0E5763-50F4-4B14-A139-67F311255F4D}" type="presParOf" srcId="{0B87AD15-00A5-45CB-8D2F-D2D39E1935BF}" destId="{0F0312B0-CA33-4BE7-BD9F-315CB7909E7F}" srcOrd="0" destOrd="0" presId="urn:microsoft.com/office/officeart/2005/8/layout/process1"/>
    <dgm:cxn modelId="{3528B780-281C-410C-97C1-BBE025560F2E}" type="presParOf" srcId="{B9EAF799-8214-4C66-A6F5-6E90A3CEA88E}" destId="{121B64D5-0790-48F1-ACDE-17FFB7FCCDE6}" srcOrd="2" destOrd="0" presId="urn:microsoft.com/office/officeart/2005/8/layout/process1"/>
    <dgm:cxn modelId="{B84C9082-FEF1-48F8-8889-372AD00FF993}" type="presParOf" srcId="{B9EAF799-8214-4C66-A6F5-6E90A3CEA88E}" destId="{2C1861F6-5097-4FA8-8F7C-3D54547A602E}" srcOrd="3" destOrd="0" presId="urn:microsoft.com/office/officeart/2005/8/layout/process1"/>
    <dgm:cxn modelId="{3D961F15-5D2C-4040-A347-ABD3A45D3F80}" type="presParOf" srcId="{2C1861F6-5097-4FA8-8F7C-3D54547A602E}" destId="{14BA47B4-D2FC-4B84-BBC7-81EF01FC4F89}" srcOrd="0" destOrd="0" presId="urn:microsoft.com/office/officeart/2005/8/layout/process1"/>
    <dgm:cxn modelId="{7CB571A4-23B4-4E79-B82F-A47CBAEBDAAE}" type="presParOf" srcId="{B9EAF799-8214-4C66-A6F5-6E90A3CEA88E}" destId="{422FB1A4-319E-4D5B-A455-F59C98C79F67}" srcOrd="4" destOrd="0" presId="urn:microsoft.com/office/officeart/2005/8/layout/process1"/>
    <dgm:cxn modelId="{8B71175C-D110-421B-A91D-2CADA3A031D6}" type="presParOf" srcId="{B9EAF799-8214-4C66-A6F5-6E90A3CEA88E}" destId="{AFE2B569-BA38-472B-9159-CB9F5922E6FC}" srcOrd="5" destOrd="0" presId="urn:microsoft.com/office/officeart/2005/8/layout/process1"/>
    <dgm:cxn modelId="{41927ED8-3798-4C5F-BA3C-A0218BD5625C}" type="presParOf" srcId="{AFE2B569-BA38-472B-9159-CB9F5922E6FC}" destId="{4AEDB6E4-BAA3-4489-8C0D-DD81F1283188}" srcOrd="0" destOrd="0" presId="urn:microsoft.com/office/officeart/2005/8/layout/process1"/>
    <dgm:cxn modelId="{8BCDCEC3-DC00-4982-9907-8AAED6984A77}" type="presParOf" srcId="{B9EAF799-8214-4C66-A6F5-6E90A3CEA88E}" destId="{22A2124D-65FF-4D0B-8040-00837F6AE0F7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DFE5563-E2B7-4687-B388-89B3B5D4169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18E8ECD5-AF16-489D-85BC-15737D6F86FA}">
      <dgm:prSet/>
      <dgm:spPr>
        <a:solidFill>
          <a:schemeClr val="bg1"/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Ustavno načelo da se vlasništvo može oduzeti odnosno ograničiti samo kada je to propisano zakonom i uz naknadu tržišne vrijednosti.</a:t>
          </a:r>
          <a:endParaRPr lang="hr-HR" dirty="0">
            <a:solidFill>
              <a:schemeClr val="tx1"/>
            </a:solidFill>
          </a:endParaRPr>
        </a:p>
      </dgm:t>
    </dgm:pt>
    <dgm:pt modelId="{4AC646AA-66B3-4D85-9F1A-4550CCA5776A}" type="parTrans" cxnId="{2A926E1D-4CE5-4223-B64F-7E86DAC4BDB7}">
      <dgm:prSet/>
      <dgm:spPr/>
      <dgm:t>
        <a:bodyPr/>
        <a:lstStyle/>
        <a:p>
          <a:endParaRPr lang="hr-HR"/>
        </a:p>
      </dgm:t>
    </dgm:pt>
    <dgm:pt modelId="{ED49C2C4-4566-4B01-BE82-EBBF6375D5A7}" type="sibTrans" cxnId="{2A926E1D-4CE5-4223-B64F-7E86DAC4BDB7}">
      <dgm:prSet/>
      <dgm:spPr/>
      <dgm:t>
        <a:bodyPr/>
        <a:lstStyle/>
        <a:p>
          <a:endParaRPr lang="hr-HR"/>
        </a:p>
      </dgm:t>
    </dgm:pt>
    <dgm:pt modelId="{0800B58A-A717-438D-9F6A-B18D49FB5ED3}">
      <dgm:prSet/>
      <dgm:spPr>
        <a:solidFill>
          <a:schemeClr val="bg1"/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Uz prijedlog za izvlaštenje korisnik izvlaštenja treba dati podatak o </a:t>
          </a:r>
          <a:r>
            <a:rPr lang="hr-HR" b="1" dirty="0" smtClean="0">
              <a:solidFill>
                <a:schemeClr val="tx1"/>
              </a:solidFill>
            </a:rPr>
            <a:t>nekretninama</a:t>
          </a:r>
          <a:r>
            <a:rPr lang="hr-HR" dirty="0" smtClean="0">
              <a:solidFill>
                <a:schemeClr val="tx1"/>
              </a:solidFill>
            </a:rPr>
            <a:t> kojima raspolaže i koje nudi na ime naknade za izvlaštene nekretnine. </a:t>
          </a:r>
          <a:endParaRPr lang="hr-HR" dirty="0">
            <a:solidFill>
              <a:schemeClr val="tx1"/>
            </a:solidFill>
          </a:endParaRPr>
        </a:p>
      </dgm:t>
    </dgm:pt>
    <dgm:pt modelId="{1F993A10-DE9C-430D-A4D8-21E35320000C}" type="parTrans" cxnId="{F29E7010-7579-4156-8A4E-58273103CDDA}">
      <dgm:prSet/>
      <dgm:spPr/>
      <dgm:t>
        <a:bodyPr/>
        <a:lstStyle/>
        <a:p>
          <a:endParaRPr lang="hr-HR"/>
        </a:p>
      </dgm:t>
    </dgm:pt>
    <dgm:pt modelId="{FBB6340F-56A5-4A9B-9FDD-351D47807F36}" type="sibTrans" cxnId="{F29E7010-7579-4156-8A4E-58273103CDDA}">
      <dgm:prSet/>
      <dgm:spPr/>
      <dgm:t>
        <a:bodyPr/>
        <a:lstStyle/>
        <a:p>
          <a:endParaRPr lang="hr-HR"/>
        </a:p>
      </dgm:t>
    </dgm:pt>
    <dgm:pt modelId="{A066857C-06AE-4FAF-B65E-5589332EFF52}">
      <dgm:prSet/>
      <dgm:spPr>
        <a:solidFill>
          <a:schemeClr val="bg1"/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Ako korisnik izvlaštenja nema takvih nekretnina, naknada se određuje </a:t>
          </a:r>
          <a:r>
            <a:rPr lang="hr-HR" b="1" dirty="0" smtClean="0">
              <a:solidFill>
                <a:schemeClr val="tx1"/>
              </a:solidFill>
            </a:rPr>
            <a:t>u novcu</a:t>
          </a:r>
          <a:r>
            <a:rPr lang="hr-HR" dirty="0" smtClean="0">
              <a:solidFill>
                <a:schemeClr val="tx1"/>
              </a:solidFill>
            </a:rPr>
            <a:t>.</a:t>
          </a:r>
          <a:endParaRPr lang="hr-HR" dirty="0">
            <a:solidFill>
              <a:schemeClr val="tx1"/>
            </a:solidFill>
          </a:endParaRPr>
        </a:p>
      </dgm:t>
    </dgm:pt>
    <dgm:pt modelId="{D24DD3C2-67E9-48AF-89F6-961498195561}" type="parTrans" cxnId="{51C555EE-2A79-4875-9275-0059EC4DD02C}">
      <dgm:prSet/>
      <dgm:spPr/>
      <dgm:t>
        <a:bodyPr/>
        <a:lstStyle/>
        <a:p>
          <a:endParaRPr lang="hr-HR"/>
        </a:p>
      </dgm:t>
    </dgm:pt>
    <dgm:pt modelId="{578007CE-0533-4D8E-8BF0-CCC9411A523C}" type="sibTrans" cxnId="{51C555EE-2A79-4875-9275-0059EC4DD02C}">
      <dgm:prSet/>
      <dgm:spPr/>
      <dgm:t>
        <a:bodyPr/>
        <a:lstStyle/>
        <a:p>
          <a:endParaRPr lang="hr-HR"/>
        </a:p>
      </dgm:t>
    </dgm:pt>
    <dgm:pt modelId="{E3BB667F-3887-4250-ADED-715C227B808D}">
      <dgm:prSet/>
      <dgm:spPr>
        <a:solidFill>
          <a:schemeClr val="bg1"/>
        </a:solidFill>
      </dgm:spPr>
      <dgm:t>
        <a:bodyPr/>
        <a:lstStyle/>
        <a:p>
          <a:pPr rtl="0"/>
          <a:r>
            <a:rPr lang="hr-HR" dirty="0" smtClean="0">
              <a:solidFill>
                <a:schemeClr val="tx1"/>
              </a:solidFill>
            </a:rPr>
            <a:t>Pri određivanju naknade u novcu uzimaju se u obzir </a:t>
          </a:r>
          <a:r>
            <a:rPr lang="hr-HR" b="1" dirty="0" smtClean="0">
              <a:solidFill>
                <a:schemeClr val="tx1"/>
              </a:solidFill>
            </a:rPr>
            <a:t>osobne i obiteljske prilike vlasnika izvlaštene nekretnine </a:t>
          </a:r>
          <a:r>
            <a:rPr lang="hr-HR" dirty="0" smtClean="0">
              <a:solidFill>
                <a:schemeClr val="tx1"/>
              </a:solidFill>
            </a:rPr>
            <a:t>kao korektiv uvećanja visine naknade</a:t>
          </a:r>
          <a:endParaRPr lang="hr-HR" dirty="0">
            <a:solidFill>
              <a:schemeClr val="tx1"/>
            </a:solidFill>
          </a:endParaRPr>
        </a:p>
      </dgm:t>
    </dgm:pt>
    <dgm:pt modelId="{E88F2583-61E1-4D22-A765-DE9A49C6BF46}" type="parTrans" cxnId="{8DFEBDCF-E483-46C2-8A93-11C41D40DA76}">
      <dgm:prSet/>
      <dgm:spPr/>
      <dgm:t>
        <a:bodyPr/>
        <a:lstStyle/>
        <a:p>
          <a:endParaRPr lang="hr-HR"/>
        </a:p>
      </dgm:t>
    </dgm:pt>
    <dgm:pt modelId="{EED93720-DE98-4374-A9E1-AB126466EFD8}" type="sibTrans" cxnId="{8DFEBDCF-E483-46C2-8A93-11C41D40DA76}">
      <dgm:prSet/>
      <dgm:spPr/>
      <dgm:t>
        <a:bodyPr/>
        <a:lstStyle/>
        <a:p>
          <a:endParaRPr lang="hr-HR"/>
        </a:p>
      </dgm:t>
    </dgm:pt>
    <dgm:pt modelId="{3F8FCBC1-E599-4B88-8C17-ED734A37DD59}" type="pres">
      <dgm:prSet presAssocID="{3DFE5563-E2B7-4687-B388-89B3B5D4169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2183BB9-4202-4BAD-A677-E41CD7A52E96}" type="pres">
      <dgm:prSet presAssocID="{3DFE5563-E2B7-4687-B388-89B3B5D4169E}" presName="diamond" presStyleLbl="bgShp" presStyleIdx="0" presStyleCnt="1" custScaleX="146795"/>
      <dgm:spPr/>
      <dgm:t>
        <a:bodyPr/>
        <a:lstStyle/>
        <a:p>
          <a:endParaRPr lang="hr-HR"/>
        </a:p>
      </dgm:t>
    </dgm:pt>
    <dgm:pt modelId="{6D2BBB28-50F3-49C9-B722-118D68287276}" type="pres">
      <dgm:prSet presAssocID="{3DFE5563-E2B7-4687-B388-89B3B5D4169E}" presName="quad1" presStyleLbl="node1" presStyleIdx="0" presStyleCnt="4" custScaleX="135398" custLinFactNeighborX="-43130" custLinFactNeighborY="-110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44AC56D-228A-41D2-B079-B26C852DEF88}" type="pres">
      <dgm:prSet presAssocID="{3DFE5563-E2B7-4687-B388-89B3B5D4169E}" presName="quad2" presStyleLbl="node1" presStyleIdx="1" presStyleCnt="4" custScaleX="135398" custLinFactNeighborX="43129" custLinFactNeighborY="-110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3F54988-0D10-4FAA-8103-61DA75D3B494}" type="pres">
      <dgm:prSet presAssocID="{3DFE5563-E2B7-4687-B388-89B3B5D4169E}" presName="quad3" presStyleLbl="node1" presStyleIdx="2" presStyleCnt="4" custScaleX="135398" custLinFactNeighborX="-43130" custLinFactNeighborY="125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66B3876-EE0A-4C66-9650-64C9FAAFB858}" type="pres">
      <dgm:prSet presAssocID="{3DFE5563-E2B7-4687-B388-89B3B5D4169E}" presName="quad4" presStyleLbl="node1" presStyleIdx="3" presStyleCnt="4" custScaleX="135398" custLinFactNeighborX="43129" custLinFactNeighborY="125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52BF422-218A-4CEE-87D2-EFB98072DFCD}" type="presOf" srcId="{0800B58A-A717-438D-9F6A-B18D49FB5ED3}" destId="{944AC56D-228A-41D2-B079-B26C852DEF88}" srcOrd="0" destOrd="0" presId="urn:microsoft.com/office/officeart/2005/8/layout/matrix3"/>
    <dgm:cxn modelId="{71763A10-835F-46F1-9E81-B0EABC678EBF}" type="presOf" srcId="{18E8ECD5-AF16-489D-85BC-15737D6F86FA}" destId="{6D2BBB28-50F3-49C9-B722-118D68287276}" srcOrd="0" destOrd="0" presId="urn:microsoft.com/office/officeart/2005/8/layout/matrix3"/>
    <dgm:cxn modelId="{51C555EE-2A79-4875-9275-0059EC4DD02C}" srcId="{3DFE5563-E2B7-4687-B388-89B3B5D4169E}" destId="{A066857C-06AE-4FAF-B65E-5589332EFF52}" srcOrd="2" destOrd="0" parTransId="{D24DD3C2-67E9-48AF-89F6-961498195561}" sibTransId="{578007CE-0533-4D8E-8BF0-CCC9411A523C}"/>
    <dgm:cxn modelId="{F29E7010-7579-4156-8A4E-58273103CDDA}" srcId="{3DFE5563-E2B7-4687-B388-89B3B5D4169E}" destId="{0800B58A-A717-438D-9F6A-B18D49FB5ED3}" srcOrd="1" destOrd="0" parTransId="{1F993A10-DE9C-430D-A4D8-21E35320000C}" sibTransId="{FBB6340F-56A5-4A9B-9FDD-351D47807F36}"/>
    <dgm:cxn modelId="{3C01CEFF-FBFC-41F9-AA7D-01E439590659}" type="presOf" srcId="{A066857C-06AE-4FAF-B65E-5589332EFF52}" destId="{A3F54988-0D10-4FAA-8103-61DA75D3B494}" srcOrd="0" destOrd="0" presId="urn:microsoft.com/office/officeart/2005/8/layout/matrix3"/>
    <dgm:cxn modelId="{146D9B83-99CE-4837-A577-23462ABAC4D4}" type="presOf" srcId="{E3BB667F-3887-4250-ADED-715C227B808D}" destId="{D66B3876-EE0A-4C66-9650-64C9FAAFB858}" srcOrd="0" destOrd="0" presId="urn:microsoft.com/office/officeart/2005/8/layout/matrix3"/>
    <dgm:cxn modelId="{8DFEBDCF-E483-46C2-8A93-11C41D40DA76}" srcId="{3DFE5563-E2B7-4687-B388-89B3B5D4169E}" destId="{E3BB667F-3887-4250-ADED-715C227B808D}" srcOrd="3" destOrd="0" parTransId="{E88F2583-61E1-4D22-A765-DE9A49C6BF46}" sibTransId="{EED93720-DE98-4374-A9E1-AB126466EFD8}"/>
    <dgm:cxn modelId="{2A926E1D-4CE5-4223-B64F-7E86DAC4BDB7}" srcId="{3DFE5563-E2B7-4687-B388-89B3B5D4169E}" destId="{18E8ECD5-AF16-489D-85BC-15737D6F86FA}" srcOrd="0" destOrd="0" parTransId="{4AC646AA-66B3-4D85-9F1A-4550CCA5776A}" sibTransId="{ED49C2C4-4566-4B01-BE82-EBBF6375D5A7}"/>
    <dgm:cxn modelId="{801A5107-FD56-459C-BFE6-3D17529DE708}" type="presOf" srcId="{3DFE5563-E2B7-4687-B388-89B3B5D4169E}" destId="{3F8FCBC1-E599-4B88-8C17-ED734A37DD59}" srcOrd="0" destOrd="0" presId="urn:microsoft.com/office/officeart/2005/8/layout/matrix3"/>
    <dgm:cxn modelId="{FF128C0D-9A54-4355-8EEE-8923553BA09D}" type="presParOf" srcId="{3F8FCBC1-E599-4B88-8C17-ED734A37DD59}" destId="{62183BB9-4202-4BAD-A677-E41CD7A52E96}" srcOrd="0" destOrd="0" presId="urn:microsoft.com/office/officeart/2005/8/layout/matrix3"/>
    <dgm:cxn modelId="{A4D1501A-C14A-431C-AC11-B0DB41CB5B95}" type="presParOf" srcId="{3F8FCBC1-E599-4B88-8C17-ED734A37DD59}" destId="{6D2BBB28-50F3-49C9-B722-118D68287276}" srcOrd="1" destOrd="0" presId="urn:microsoft.com/office/officeart/2005/8/layout/matrix3"/>
    <dgm:cxn modelId="{0686065E-10DC-4C25-ACF3-77570468793A}" type="presParOf" srcId="{3F8FCBC1-E599-4B88-8C17-ED734A37DD59}" destId="{944AC56D-228A-41D2-B079-B26C852DEF88}" srcOrd="2" destOrd="0" presId="urn:microsoft.com/office/officeart/2005/8/layout/matrix3"/>
    <dgm:cxn modelId="{B65E762B-BCB0-4B24-9A78-E47F66FE2D14}" type="presParOf" srcId="{3F8FCBC1-E599-4B88-8C17-ED734A37DD59}" destId="{A3F54988-0D10-4FAA-8103-61DA75D3B494}" srcOrd="3" destOrd="0" presId="urn:microsoft.com/office/officeart/2005/8/layout/matrix3"/>
    <dgm:cxn modelId="{4D49DD7A-AF30-4854-84F8-ED91FB610830}" type="presParOf" srcId="{3F8FCBC1-E599-4B88-8C17-ED734A37DD59}" destId="{D66B3876-EE0A-4C66-9650-64C9FAAFB85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50227A-AC7B-45FD-9379-FA7F3138767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8F83E30-0802-486E-AF22-F942912C34B8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Nekretnine za koje je stranoj osobi prestalo pravo vlasništva na temelju članka 358. stavak 2. </a:t>
          </a:r>
          <a:r>
            <a:rPr lang="hr-HR" b="1" smtClean="0">
              <a:solidFill>
                <a:schemeClr val="tx1"/>
              </a:solidFill>
            </a:rPr>
            <a:t>Zakona o vlasništvu i drugim stvarnim pravima</a:t>
          </a:r>
          <a:endParaRPr lang="hr-HR">
            <a:solidFill>
              <a:schemeClr val="tx1"/>
            </a:solidFill>
          </a:endParaRPr>
        </a:p>
      </dgm:t>
    </dgm:pt>
    <dgm:pt modelId="{3635404C-E8BF-4E4F-ABDE-AEE1194E3227}" type="parTrans" cxnId="{6D11BCC3-3CEF-4269-8D7B-2212DA3BBC46}">
      <dgm:prSet/>
      <dgm:spPr/>
      <dgm:t>
        <a:bodyPr/>
        <a:lstStyle/>
        <a:p>
          <a:endParaRPr lang="hr-HR"/>
        </a:p>
      </dgm:t>
    </dgm:pt>
    <dgm:pt modelId="{661A6517-724D-44B0-8A23-DDB26DE5A98E}" type="sibTrans" cxnId="{6D11BCC3-3CEF-4269-8D7B-2212DA3BBC46}">
      <dgm:prSet/>
      <dgm:spPr/>
      <dgm:t>
        <a:bodyPr/>
        <a:lstStyle/>
        <a:p>
          <a:endParaRPr lang="hr-HR"/>
        </a:p>
      </dgm:t>
    </dgm:pt>
    <dgm:pt modelId="{33109082-2712-462D-BA36-596C5215F946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Nekretnine koje strana osoba ne može steći nasljeđivanjem na temelju članka 358. stavka 3. istoga Zakona</a:t>
          </a:r>
          <a:endParaRPr lang="hr-HR">
            <a:solidFill>
              <a:schemeClr val="tx1"/>
            </a:solidFill>
          </a:endParaRPr>
        </a:p>
      </dgm:t>
    </dgm:pt>
    <dgm:pt modelId="{D68FE5BD-660F-4D06-BD4A-EA49BC9EF34D}" type="parTrans" cxnId="{6140792A-A7C8-4FCC-BF4F-49AD4EB9799D}">
      <dgm:prSet/>
      <dgm:spPr/>
      <dgm:t>
        <a:bodyPr/>
        <a:lstStyle/>
        <a:p>
          <a:endParaRPr lang="hr-HR"/>
        </a:p>
      </dgm:t>
    </dgm:pt>
    <dgm:pt modelId="{7342174C-7C37-4103-90CB-11ED5BC64E7C}" type="sibTrans" cxnId="{6140792A-A7C8-4FCC-BF4F-49AD4EB9799D}">
      <dgm:prSet/>
      <dgm:spPr/>
      <dgm:t>
        <a:bodyPr/>
        <a:lstStyle/>
        <a:p>
          <a:endParaRPr lang="hr-HR"/>
        </a:p>
      </dgm:t>
    </dgm:pt>
    <dgm:pt modelId="{A8BF1E6D-A3D7-40A8-A4C9-DF103627696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Nekretnine na proširenju pomorskog dobra zbog promjene dokumenata prostornog uređenja, prirodnih pojava ili zbog proglašenja kopna pomorskim dobrom</a:t>
          </a:r>
          <a:endParaRPr lang="hr-HR">
            <a:solidFill>
              <a:schemeClr val="tx1"/>
            </a:solidFill>
          </a:endParaRPr>
        </a:p>
      </dgm:t>
    </dgm:pt>
    <dgm:pt modelId="{9666357D-49C9-4A6B-A520-DC8BA80B2ABF}" type="parTrans" cxnId="{869023EE-6874-462C-BEA5-2C231FC7C5C1}">
      <dgm:prSet/>
      <dgm:spPr/>
      <dgm:t>
        <a:bodyPr/>
        <a:lstStyle/>
        <a:p>
          <a:endParaRPr lang="hr-HR"/>
        </a:p>
      </dgm:t>
    </dgm:pt>
    <dgm:pt modelId="{3F07D074-1A57-446F-B3DA-946CE9F7CAF7}" type="sibTrans" cxnId="{869023EE-6874-462C-BEA5-2C231FC7C5C1}">
      <dgm:prSet/>
      <dgm:spPr/>
      <dgm:t>
        <a:bodyPr/>
        <a:lstStyle/>
        <a:p>
          <a:endParaRPr lang="hr-HR"/>
        </a:p>
      </dgm:t>
    </dgm:pt>
    <dgm:pt modelId="{908176B5-6B53-450A-962C-7ED1320CC03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Sudovi su odbijali postupanje po takvim zahtjevima smatrajući da se radi o nadležnosti upravnih tijela, a upravna tijela su odbijala postupanje po tim zahtjevima jer nije bio propisan postupak i način određivanja naknade</a:t>
          </a:r>
          <a:endParaRPr lang="hr-HR">
            <a:solidFill>
              <a:schemeClr val="tx1"/>
            </a:solidFill>
          </a:endParaRPr>
        </a:p>
      </dgm:t>
    </dgm:pt>
    <dgm:pt modelId="{AF15CF8B-2967-453A-8698-A565C81AB209}" type="parTrans" cxnId="{BE401D29-7A77-4D55-88BE-3BE2E8F7C5D2}">
      <dgm:prSet/>
      <dgm:spPr/>
      <dgm:t>
        <a:bodyPr/>
        <a:lstStyle/>
        <a:p>
          <a:endParaRPr lang="hr-HR"/>
        </a:p>
      </dgm:t>
    </dgm:pt>
    <dgm:pt modelId="{F2568910-674A-4884-9823-C5248ECC935B}" type="sibTrans" cxnId="{BE401D29-7A77-4D55-88BE-3BE2E8F7C5D2}">
      <dgm:prSet/>
      <dgm:spPr/>
      <dgm:t>
        <a:bodyPr/>
        <a:lstStyle/>
        <a:p>
          <a:endParaRPr lang="hr-HR"/>
        </a:p>
      </dgm:t>
    </dgm:pt>
    <dgm:pt modelId="{2D30C497-E922-41A5-8034-847DD8E6ADBD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U tim slučajevima propisuje se da je </a:t>
          </a:r>
          <a:r>
            <a:rPr lang="hr-HR" b="1" smtClean="0">
              <a:solidFill>
                <a:schemeClr val="tx1"/>
              </a:solidFill>
            </a:rPr>
            <a:t>obveznik naknade Republika Hrvatska</a:t>
          </a:r>
          <a:endParaRPr lang="hr-HR">
            <a:solidFill>
              <a:schemeClr val="tx1"/>
            </a:solidFill>
          </a:endParaRPr>
        </a:p>
      </dgm:t>
    </dgm:pt>
    <dgm:pt modelId="{C51952E6-644B-4ED8-98FB-6964DAE059F6}" type="parTrans" cxnId="{D0DA6A5B-79DF-4E13-9F1B-0E714EC6C949}">
      <dgm:prSet/>
      <dgm:spPr/>
      <dgm:t>
        <a:bodyPr/>
        <a:lstStyle/>
        <a:p>
          <a:endParaRPr lang="hr-HR"/>
        </a:p>
      </dgm:t>
    </dgm:pt>
    <dgm:pt modelId="{748D2512-E0D5-4CCD-AAEC-3E01AA9A704B}" type="sibTrans" cxnId="{D0DA6A5B-79DF-4E13-9F1B-0E714EC6C949}">
      <dgm:prSet/>
      <dgm:spPr/>
      <dgm:t>
        <a:bodyPr/>
        <a:lstStyle/>
        <a:p>
          <a:endParaRPr lang="hr-HR"/>
        </a:p>
      </dgm:t>
    </dgm:pt>
    <dgm:pt modelId="{05603A25-B11F-4580-B21B-C94FAA531136}" type="pres">
      <dgm:prSet presAssocID="{6D50227A-AC7B-45FD-9379-FA7F3138767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CDCC41AF-7E51-46E8-A82A-8A5849CD323B}" type="pres">
      <dgm:prSet presAssocID="{F8F83E30-0802-486E-AF22-F942912C34B8}" presName="horFlow" presStyleCnt="0"/>
      <dgm:spPr/>
    </dgm:pt>
    <dgm:pt modelId="{B2654A79-7890-4958-984A-6E1DFB2B7EA6}" type="pres">
      <dgm:prSet presAssocID="{F8F83E30-0802-486E-AF22-F942912C34B8}" presName="bigChev" presStyleLbl="node1" presStyleIdx="0" presStyleCnt="5" custScaleX="389560"/>
      <dgm:spPr/>
      <dgm:t>
        <a:bodyPr/>
        <a:lstStyle/>
        <a:p>
          <a:endParaRPr lang="hr-HR"/>
        </a:p>
      </dgm:t>
    </dgm:pt>
    <dgm:pt modelId="{089EF66A-02A2-4D4A-A740-8697093C67C9}" type="pres">
      <dgm:prSet presAssocID="{F8F83E30-0802-486E-AF22-F942912C34B8}" presName="vSp" presStyleCnt="0"/>
      <dgm:spPr/>
    </dgm:pt>
    <dgm:pt modelId="{A3E96605-9A3B-4D67-8074-CBB0344B38DC}" type="pres">
      <dgm:prSet presAssocID="{33109082-2712-462D-BA36-596C5215F946}" presName="horFlow" presStyleCnt="0"/>
      <dgm:spPr/>
    </dgm:pt>
    <dgm:pt modelId="{D61AE937-DFC8-4B56-853A-9E4BAB349116}" type="pres">
      <dgm:prSet presAssocID="{33109082-2712-462D-BA36-596C5215F946}" presName="bigChev" presStyleLbl="node1" presStyleIdx="1" presStyleCnt="5" custScaleX="389560"/>
      <dgm:spPr/>
      <dgm:t>
        <a:bodyPr/>
        <a:lstStyle/>
        <a:p>
          <a:endParaRPr lang="hr-HR"/>
        </a:p>
      </dgm:t>
    </dgm:pt>
    <dgm:pt modelId="{4C22E280-3928-4112-B7F7-6EEB2716E0D5}" type="pres">
      <dgm:prSet presAssocID="{33109082-2712-462D-BA36-596C5215F946}" presName="vSp" presStyleCnt="0"/>
      <dgm:spPr/>
    </dgm:pt>
    <dgm:pt modelId="{74134337-C14A-4285-B9D3-CC435A7651FF}" type="pres">
      <dgm:prSet presAssocID="{A8BF1E6D-A3D7-40A8-A4C9-DF1036276969}" presName="horFlow" presStyleCnt="0"/>
      <dgm:spPr/>
    </dgm:pt>
    <dgm:pt modelId="{0187A979-581D-483E-9EA1-D4FD86166B06}" type="pres">
      <dgm:prSet presAssocID="{A8BF1E6D-A3D7-40A8-A4C9-DF1036276969}" presName="bigChev" presStyleLbl="node1" presStyleIdx="2" presStyleCnt="5" custScaleX="389560"/>
      <dgm:spPr/>
      <dgm:t>
        <a:bodyPr/>
        <a:lstStyle/>
        <a:p>
          <a:endParaRPr lang="hr-HR"/>
        </a:p>
      </dgm:t>
    </dgm:pt>
    <dgm:pt modelId="{5ECC55FF-FAC6-4764-9ACD-B7D5D20A5A0C}" type="pres">
      <dgm:prSet presAssocID="{A8BF1E6D-A3D7-40A8-A4C9-DF1036276969}" presName="vSp" presStyleCnt="0"/>
      <dgm:spPr/>
    </dgm:pt>
    <dgm:pt modelId="{62528045-B07A-4550-8E13-6B73DC653A8A}" type="pres">
      <dgm:prSet presAssocID="{908176B5-6B53-450A-962C-7ED1320CC039}" presName="horFlow" presStyleCnt="0"/>
      <dgm:spPr/>
    </dgm:pt>
    <dgm:pt modelId="{538C8F3C-1F78-4719-976B-74A2BFEB9F24}" type="pres">
      <dgm:prSet presAssocID="{908176B5-6B53-450A-962C-7ED1320CC039}" presName="bigChev" presStyleLbl="node1" presStyleIdx="3" presStyleCnt="5" custScaleX="389560"/>
      <dgm:spPr/>
      <dgm:t>
        <a:bodyPr/>
        <a:lstStyle/>
        <a:p>
          <a:endParaRPr lang="hr-HR"/>
        </a:p>
      </dgm:t>
    </dgm:pt>
    <dgm:pt modelId="{F14F8950-29C7-4E86-9C83-6475C685AE16}" type="pres">
      <dgm:prSet presAssocID="{908176B5-6B53-450A-962C-7ED1320CC039}" presName="vSp" presStyleCnt="0"/>
      <dgm:spPr/>
    </dgm:pt>
    <dgm:pt modelId="{7AE61740-32CE-4BD5-939C-FBEE998D8DF9}" type="pres">
      <dgm:prSet presAssocID="{2D30C497-E922-41A5-8034-847DD8E6ADBD}" presName="horFlow" presStyleCnt="0"/>
      <dgm:spPr/>
    </dgm:pt>
    <dgm:pt modelId="{CFF62650-78DD-4ABB-A580-AC9E753F360B}" type="pres">
      <dgm:prSet presAssocID="{2D30C497-E922-41A5-8034-847DD8E6ADBD}" presName="bigChev" presStyleLbl="node1" presStyleIdx="4" presStyleCnt="5" custScaleX="389560"/>
      <dgm:spPr/>
      <dgm:t>
        <a:bodyPr/>
        <a:lstStyle/>
        <a:p>
          <a:endParaRPr lang="hr-HR"/>
        </a:p>
      </dgm:t>
    </dgm:pt>
  </dgm:ptLst>
  <dgm:cxnLst>
    <dgm:cxn modelId="{5E4BE3DE-A282-4186-BDBB-D593F5A2F7CA}" type="presOf" srcId="{6D50227A-AC7B-45FD-9379-FA7F31387676}" destId="{05603A25-B11F-4580-B21B-C94FAA531136}" srcOrd="0" destOrd="0" presId="urn:microsoft.com/office/officeart/2005/8/layout/lProcess3"/>
    <dgm:cxn modelId="{0DE4D5E0-BE6C-49C5-AB15-E74EC49CA844}" type="presOf" srcId="{A8BF1E6D-A3D7-40A8-A4C9-DF1036276969}" destId="{0187A979-581D-483E-9EA1-D4FD86166B06}" srcOrd="0" destOrd="0" presId="urn:microsoft.com/office/officeart/2005/8/layout/lProcess3"/>
    <dgm:cxn modelId="{6D11BCC3-3CEF-4269-8D7B-2212DA3BBC46}" srcId="{6D50227A-AC7B-45FD-9379-FA7F31387676}" destId="{F8F83E30-0802-486E-AF22-F942912C34B8}" srcOrd="0" destOrd="0" parTransId="{3635404C-E8BF-4E4F-ABDE-AEE1194E3227}" sibTransId="{661A6517-724D-44B0-8A23-DDB26DE5A98E}"/>
    <dgm:cxn modelId="{BE401D29-7A77-4D55-88BE-3BE2E8F7C5D2}" srcId="{6D50227A-AC7B-45FD-9379-FA7F31387676}" destId="{908176B5-6B53-450A-962C-7ED1320CC039}" srcOrd="3" destOrd="0" parTransId="{AF15CF8B-2967-453A-8698-A565C81AB209}" sibTransId="{F2568910-674A-4884-9823-C5248ECC935B}"/>
    <dgm:cxn modelId="{6140792A-A7C8-4FCC-BF4F-49AD4EB9799D}" srcId="{6D50227A-AC7B-45FD-9379-FA7F31387676}" destId="{33109082-2712-462D-BA36-596C5215F946}" srcOrd="1" destOrd="0" parTransId="{D68FE5BD-660F-4D06-BD4A-EA49BC9EF34D}" sibTransId="{7342174C-7C37-4103-90CB-11ED5BC64E7C}"/>
    <dgm:cxn modelId="{A6C0FDDD-3097-4669-AB04-D5044EDB6F07}" type="presOf" srcId="{2D30C497-E922-41A5-8034-847DD8E6ADBD}" destId="{CFF62650-78DD-4ABB-A580-AC9E753F360B}" srcOrd="0" destOrd="0" presId="urn:microsoft.com/office/officeart/2005/8/layout/lProcess3"/>
    <dgm:cxn modelId="{869023EE-6874-462C-BEA5-2C231FC7C5C1}" srcId="{6D50227A-AC7B-45FD-9379-FA7F31387676}" destId="{A8BF1E6D-A3D7-40A8-A4C9-DF1036276969}" srcOrd="2" destOrd="0" parTransId="{9666357D-49C9-4A6B-A520-DC8BA80B2ABF}" sibTransId="{3F07D074-1A57-446F-B3DA-946CE9F7CAF7}"/>
    <dgm:cxn modelId="{1337B61C-C6F6-47F8-8A7A-3AC0F09F3D54}" type="presOf" srcId="{F8F83E30-0802-486E-AF22-F942912C34B8}" destId="{B2654A79-7890-4958-984A-6E1DFB2B7EA6}" srcOrd="0" destOrd="0" presId="urn:microsoft.com/office/officeart/2005/8/layout/lProcess3"/>
    <dgm:cxn modelId="{D0DA6A5B-79DF-4E13-9F1B-0E714EC6C949}" srcId="{6D50227A-AC7B-45FD-9379-FA7F31387676}" destId="{2D30C497-E922-41A5-8034-847DD8E6ADBD}" srcOrd="4" destOrd="0" parTransId="{C51952E6-644B-4ED8-98FB-6964DAE059F6}" sibTransId="{748D2512-E0D5-4CCD-AAEC-3E01AA9A704B}"/>
    <dgm:cxn modelId="{8E313F1D-F862-44AE-875F-5817C15D754E}" type="presOf" srcId="{33109082-2712-462D-BA36-596C5215F946}" destId="{D61AE937-DFC8-4B56-853A-9E4BAB349116}" srcOrd="0" destOrd="0" presId="urn:microsoft.com/office/officeart/2005/8/layout/lProcess3"/>
    <dgm:cxn modelId="{5E3C01A8-1870-4FF5-9B80-8EF3CBFB710B}" type="presOf" srcId="{908176B5-6B53-450A-962C-7ED1320CC039}" destId="{538C8F3C-1F78-4719-976B-74A2BFEB9F24}" srcOrd="0" destOrd="0" presId="urn:microsoft.com/office/officeart/2005/8/layout/lProcess3"/>
    <dgm:cxn modelId="{94744F5B-51CE-4E88-88E3-08ACE2A677B7}" type="presParOf" srcId="{05603A25-B11F-4580-B21B-C94FAA531136}" destId="{CDCC41AF-7E51-46E8-A82A-8A5849CD323B}" srcOrd="0" destOrd="0" presId="urn:microsoft.com/office/officeart/2005/8/layout/lProcess3"/>
    <dgm:cxn modelId="{8F2B4C2A-F097-4C3D-B885-B379E760E740}" type="presParOf" srcId="{CDCC41AF-7E51-46E8-A82A-8A5849CD323B}" destId="{B2654A79-7890-4958-984A-6E1DFB2B7EA6}" srcOrd="0" destOrd="0" presId="urn:microsoft.com/office/officeart/2005/8/layout/lProcess3"/>
    <dgm:cxn modelId="{4446BF26-D8E3-48AD-9631-6DEBAF4EECBE}" type="presParOf" srcId="{05603A25-B11F-4580-B21B-C94FAA531136}" destId="{089EF66A-02A2-4D4A-A740-8697093C67C9}" srcOrd="1" destOrd="0" presId="urn:microsoft.com/office/officeart/2005/8/layout/lProcess3"/>
    <dgm:cxn modelId="{B0E3E111-F888-46C2-99F0-95CA8E3643BA}" type="presParOf" srcId="{05603A25-B11F-4580-B21B-C94FAA531136}" destId="{A3E96605-9A3B-4D67-8074-CBB0344B38DC}" srcOrd="2" destOrd="0" presId="urn:microsoft.com/office/officeart/2005/8/layout/lProcess3"/>
    <dgm:cxn modelId="{7E4712A0-5549-4DFB-A8DF-27A97CF4A60A}" type="presParOf" srcId="{A3E96605-9A3B-4D67-8074-CBB0344B38DC}" destId="{D61AE937-DFC8-4B56-853A-9E4BAB349116}" srcOrd="0" destOrd="0" presId="urn:microsoft.com/office/officeart/2005/8/layout/lProcess3"/>
    <dgm:cxn modelId="{2FAF8D71-E6FD-4247-ACC2-44C9DBE44FEF}" type="presParOf" srcId="{05603A25-B11F-4580-B21B-C94FAA531136}" destId="{4C22E280-3928-4112-B7F7-6EEB2716E0D5}" srcOrd="3" destOrd="0" presId="urn:microsoft.com/office/officeart/2005/8/layout/lProcess3"/>
    <dgm:cxn modelId="{36CE0C09-0E88-4771-95EE-3CB7658FCE29}" type="presParOf" srcId="{05603A25-B11F-4580-B21B-C94FAA531136}" destId="{74134337-C14A-4285-B9D3-CC435A7651FF}" srcOrd="4" destOrd="0" presId="urn:microsoft.com/office/officeart/2005/8/layout/lProcess3"/>
    <dgm:cxn modelId="{72A3BBA6-5F74-4C59-8C8D-EEC0420C59B5}" type="presParOf" srcId="{74134337-C14A-4285-B9D3-CC435A7651FF}" destId="{0187A979-581D-483E-9EA1-D4FD86166B06}" srcOrd="0" destOrd="0" presId="urn:microsoft.com/office/officeart/2005/8/layout/lProcess3"/>
    <dgm:cxn modelId="{F7F2D9E9-9507-4AF6-8479-6612A18AA6C7}" type="presParOf" srcId="{05603A25-B11F-4580-B21B-C94FAA531136}" destId="{5ECC55FF-FAC6-4764-9ACD-B7D5D20A5A0C}" srcOrd="5" destOrd="0" presId="urn:microsoft.com/office/officeart/2005/8/layout/lProcess3"/>
    <dgm:cxn modelId="{182CC8AA-E161-4783-B1A0-7D28A6606737}" type="presParOf" srcId="{05603A25-B11F-4580-B21B-C94FAA531136}" destId="{62528045-B07A-4550-8E13-6B73DC653A8A}" srcOrd="6" destOrd="0" presId="urn:microsoft.com/office/officeart/2005/8/layout/lProcess3"/>
    <dgm:cxn modelId="{E4DBB2DA-A8F1-4F32-AD16-A56B00D0EE92}" type="presParOf" srcId="{62528045-B07A-4550-8E13-6B73DC653A8A}" destId="{538C8F3C-1F78-4719-976B-74A2BFEB9F24}" srcOrd="0" destOrd="0" presId="urn:microsoft.com/office/officeart/2005/8/layout/lProcess3"/>
    <dgm:cxn modelId="{D6AD0E54-1DC3-498F-8F38-6A40EA620D20}" type="presParOf" srcId="{05603A25-B11F-4580-B21B-C94FAA531136}" destId="{F14F8950-29C7-4E86-9C83-6475C685AE16}" srcOrd="7" destOrd="0" presId="urn:microsoft.com/office/officeart/2005/8/layout/lProcess3"/>
    <dgm:cxn modelId="{6B2A48DE-9FFB-4A91-BB5C-885F17D09C9C}" type="presParOf" srcId="{05603A25-B11F-4580-B21B-C94FAA531136}" destId="{7AE61740-32CE-4BD5-939C-FBEE998D8DF9}" srcOrd="8" destOrd="0" presId="urn:microsoft.com/office/officeart/2005/8/layout/lProcess3"/>
    <dgm:cxn modelId="{CCAEA80B-AC71-4D68-881E-ECAD33232E4D}" type="presParOf" srcId="{7AE61740-32CE-4BD5-939C-FBEE998D8DF9}" destId="{CFF62650-78DD-4ABB-A580-AC9E753F360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35A6032-80B1-42CC-9C82-F484511FCEC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3CB83E1-16DC-4CDA-A58F-881611BE5B8D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U slučajevima kada bi ustanovljenjem služnosti vlasniku nekretnine bilo, u cijelosti i potpuno, ograničeno pravo vlasništva, vlasnik </a:t>
          </a:r>
          <a:r>
            <a:rPr lang="hr-HR" b="1" smtClean="0">
              <a:solidFill>
                <a:schemeClr val="tx1"/>
              </a:solidFill>
            </a:rPr>
            <a:t>može tražiti da se nekretnina potpuno izvlasti</a:t>
          </a:r>
          <a:endParaRPr lang="hr-HR">
            <a:solidFill>
              <a:schemeClr val="tx1"/>
            </a:solidFill>
          </a:endParaRPr>
        </a:p>
      </dgm:t>
    </dgm:pt>
    <dgm:pt modelId="{4B2B22C5-C094-4DE6-A10F-A4B93AD6076C}" type="parTrans" cxnId="{2641B125-FAC9-498A-A48D-9CCCED59C3AF}">
      <dgm:prSet/>
      <dgm:spPr/>
      <dgm:t>
        <a:bodyPr/>
        <a:lstStyle/>
        <a:p>
          <a:endParaRPr lang="hr-HR"/>
        </a:p>
      </dgm:t>
    </dgm:pt>
    <dgm:pt modelId="{65C37BB9-1002-40B1-8E55-9FE8CC635352}" type="sibTrans" cxnId="{2641B125-FAC9-498A-A48D-9CCCED59C3AF}">
      <dgm:prSet/>
      <dgm:spPr/>
      <dgm:t>
        <a:bodyPr/>
        <a:lstStyle/>
        <a:p>
          <a:endParaRPr lang="hr-HR"/>
        </a:p>
      </dgm:t>
    </dgm:pt>
    <dgm:pt modelId="{B941D80B-D299-4CA9-9FAA-372664D42F03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U drugim slučajevima ustanovljenja služnosti kao nepotpunog izvlaštenja naknada se određuje u iznosu za koji je uslijed ustanovljenje služnosti umanjena tržišna vrijednost nekretnine.</a:t>
          </a:r>
          <a:endParaRPr lang="hr-HR">
            <a:solidFill>
              <a:schemeClr val="tx1"/>
            </a:solidFill>
          </a:endParaRPr>
        </a:p>
      </dgm:t>
    </dgm:pt>
    <dgm:pt modelId="{CCFB4C4D-C4CB-42A4-83B4-E3DCAF82AFC6}" type="parTrans" cxnId="{A147E5E6-AB65-428A-A918-5C27272F120F}">
      <dgm:prSet/>
      <dgm:spPr/>
      <dgm:t>
        <a:bodyPr/>
        <a:lstStyle/>
        <a:p>
          <a:endParaRPr lang="hr-HR"/>
        </a:p>
      </dgm:t>
    </dgm:pt>
    <dgm:pt modelId="{A450A44C-A1C6-45CB-AB6C-A358B658A95D}" type="sibTrans" cxnId="{A147E5E6-AB65-428A-A918-5C27272F120F}">
      <dgm:prSet/>
      <dgm:spPr/>
      <dgm:t>
        <a:bodyPr/>
        <a:lstStyle/>
        <a:p>
          <a:endParaRPr lang="hr-HR"/>
        </a:p>
      </dgm:t>
    </dgm:pt>
    <dgm:pt modelId="{707AFF60-2E1E-47B5-B577-DFDEFDB4A9EA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</a:rPr>
            <a:t>Visina takve naknade </a:t>
          </a:r>
          <a:r>
            <a:rPr lang="hr-HR" b="1" smtClean="0">
              <a:solidFill>
                <a:schemeClr val="tx1"/>
              </a:solidFill>
            </a:rPr>
            <a:t>utvrđuje se u godišnjim iznosima.</a:t>
          </a:r>
          <a:endParaRPr lang="hr-HR">
            <a:solidFill>
              <a:schemeClr val="tx1"/>
            </a:solidFill>
          </a:endParaRPr>
        </a:p>
      </dgm:t>
    </dgm:pt>
    <dgm:pt modelId="{EAE142FC-2F1D-46C8-923A-F60A1D7D99AA}" type="parTrans" cxnId="{744C13EB-CBA3-4D80-BB05-984122F406A5}">
      <dgm:prSet/>
      <dgm:spPr/>
      <dgm:t>
        <a:bodyPr/>
        <a:lstStyle/>
        <a:p>
          <a:endParaRPr lang="hr-HR"/>
        </a:p>
      </dgm:t>
    </dgm:pt>
    <dgm:pt modelId="{AE7FAE7B-A650-4487-B107-DD8C53EE1031}" type="sibTrans" cxnId="{744C13EB-CBA3-4D80-BB05-984122F406A5}">
      <dgm:prSet/>
      <dgm:spPr/>
      <dgm:t>
        <a:bodyPr/>
        <a:lstStyle/>
        <a:p>
          <a:endParaRPr lang="hr-HR"/>
        </a:p>
      </dgm:t>
    </dgm:pt>
    <dgm:pt modelId="{3A299442-B0A4-46C3-910B-8B4688D56972}" type="pres">
      <dgm:prSet presAssocID="{735A6032-80B1-42CC-9C82-F484511FCEC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2F7AD76-F689-45C3-AF5C-6B9834F76FEB}" type="pres">
      <dgm:prSet presAssocID="{83CB83E1-16DC-4CDA-A58F-881611BE5B8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22FE4A3-8AF5-46E2-B77A-032AAF2547C6}" type="pres">
      <dgm:prSet presAssocID="{65C37BB9-1002-40B1-8E55-9FE8CC635352}" presName="sibTrans" presStyleLbl="sibTrans2D1" presStyleIdx="0" presStyleCnt="2"/>
      <dgm:spPr/>
      <dgm:t>
        <a:bodyPr/>
        <a:lstStyle/>
        <a:p>
          <a:endParaRPr lang="hr-HR"/>
        </a:p>
      </dgm:t>
    </dgm:pt>
    <dgm:pt modelId="{E37AF8AC-B97C-4EB5-93A2-4CB0A83ED3CA}" type="pres">
      <dgm:prSet presAssocID="{65C37BB9-1002-40B1-8E55-9FE8CC635352}" presName="connectorText" presStyleLbl="sibTrans2D1" presStyleIdx="0" presStyleCnt="2"/>
      <dgm:spPr/>
      <dgm:t>
        <a:bodyPr/>
        <a:lstStyle/>
        <a:p>
          <a:endParaRPr lang="hr-HR"/>
        </a:p>
      </dgm:t>
    </dgm:pt>
    <dgm:pt modelId="{3F80A000-E350-495E-B486-6545C1FD882E}" type="pres">
      <dgm:prSet presAssocID="{B941D80B-D299-4CA9-9FAA-372664D42F0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032F8C1-2344-445A-9EE9-F09A13E0DB5A}" type="pres">
      <dgm:prSet presAssocID="{A450A44C-A1C6-45CB-AB6C-A358B658A95D}" presName="sibTrans" presStyleLbl="sibTrans2D1" presStyleIdx="1" presStyleCnt="2"/>
      <dgm:spPr/>
      <dgm:t>
        <a:bodyPr/>
        <a:lstStyle/>
        <a:p>
          <a:endParaRPr lang="hr-HR"/>
        </a:p>
      </dgm:t>
    </dgm:pt>
    <dgm:pt modelId="{8754B46F-DAA2-4FAA-96E5-DB418EB9BA4E}" type="pres">
      <dgm:prSet presAssocID="{A450A44C-A1C6-45CB-AB6C-A358B658A95D}" presName="connectorText" presStyleLbl="sibTrans2D1" presStyleIdx="1" presStyleCnt="2"/>
      <dgm:spPr/>
      <dgm:t>
        <a:bodyPr/>
        <a:lstStyle/>
        <a:p>
          <a:endParaRPr lang="hr-HR"/>
        </a:p>
      </dgm:t>
    </dgm:pt>
    <dgm:pt modelId="{E0747038-D1E2-4E1F-9D9A-E1E01B929155}" type="pres">
      <dgm:prSet presAssocID="{707AFF60-2E1E-47B5-B577-DFDEFDB4A9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4F27BA6-5900-4BBD-8A69-27A37E113F5C}" type="presOf" srcId="{A450A44C-A1C6-45CB-AB6C-A358B658A95D}" destId="{8754B46F-DAA2-4FAA-96E5-DB418EB9BA4E}" srcOrd="1" destOrd="0" presId="urn:microsoft.com/office/officeart/2005/8/layout/process1"/>
    <dgm:cxn modelId="{744C13EB-CBA3-4D80-BB05-984122F406A5}" srcId="{735A6032-80B1-42CC-9C82-F484511FCECC}" destId="{707AFF60-2E1E-47B5-B577-DFDEFDB4A9EA}" srcOrd="2" destOrd="0" parTransId="{EAE142FC-2F1D-46C8-923A-F60A1D7D99AA}" sibTransId="{AE7FAE7B-A650-4487-B107-DD8C53EE1031}"/>
    <dgm:cxn modelId="{680825C6-D2DC-4911-8D0A-5EC8964CDE14}" type="presOf" srcId="{B941D80B-D299-4CA9-9FAA-372664D42F03}" destId="{3F80A000-E350-495E-B486-6545C1FD882E}" srcOrd="0" destOrd="0" presId="urn:microsoft.com/office/officeart/2005/8/layout/process1"/>
    <dgm:cxn modelId="{CF966977-BDD7-45A8-B36C-71D5347EF1D7}" type="presOf" srcId="{707AFF60-2E1E-47B5-B577-DFDEFDB4A9EA}" destId="{E0747038-D1E2-4E1F-9D9A-E1E01B929155}" srcOrd="0" destOrd="0" presId="urn:microsoft.com/office/officeart/2005/8/layout/process1"/>
    <dgm:cxn modelId="{A147E5E6-AB65-428A-A918-5C27272F120F}" srcId="{735A6032-80B1-42CC-9C82-F484511FCECC}" destId="{B941D80B-D299-4CA9-9FAA-372664D42F03}" srcOrd="1" destOrd="0" parTransId="{CCFB4C4D-C4CB-42A4-83B4-E3DCAF82AFC6}" sibTransId="{A450A44C-A1C6-45CB-AB6C-A358B658A95D}"/>
    <dgm:cxn modelId="{5AC8B785-ADF3-4C51-B9E3-A69CA5E4BC9B}" type="presOf" srcId="{A450A44C-A1C6-45CB-AB6C-A358B658A95D}" destId="{1032F8C1-2344-445A-9EE9-F09A13E0DB5A}" srcOrd="0" destOrd="0" presId="urn:microsoft.com/office/officeart/2005/8/layout/process1"/>
    <dgm:cxn modelId="{2641B125-FAC9-498A-A48D-9CCCED59C3AF}" srcId="{735A6032-80B1-42CC-9C82-F484511FCECC}" destId="{83CB83E1-16DC-4CDA-A58F-881611BE5B8D}" srcOrd="0" destOrd="0" parTransId="{4B2B22C5-C094-4DE6-A10F-A4B93AD6076C}" sibTransId="{65C37BB9-1002-40B1-8E55-9FE8CC635352}"/>
    <dgm:cxn modelId="{5FC77A45-E490-4FD6-8C64-68655106F81F}" type="presOf" srcId="{735A6032-80B1-42CC-9C82-F484511FCECC}" destId="{3A299442-B0A4-46C3-910B-8B4688D56972}" srcOrd="0" destOrd="0" presId="urn:microsoft.com/office/officeart/2005/8/layout/process1"/>
    <dgm:cxn modelId="{8B3011AB-76A6-4A86-BCB5-76D3242A86C9}" type="presOf" srcId="{65C37BB9-1002-40B1-8E55-9FE8CC635352}" destId="{E37AF8AC-B97C-4EB5-93A2-4CB0A83ED3CA}" srcOrd="1" destOrd="0" presId="urn:microsoft.com/office/officeart/2005/8/layout/process1"/>
    <dgm:cxn modelId="{3EF0F269-02F9-4EA0-AABF-7395602AD933}" type="presOf" srcId="{83CB83E1-16DC-4CDA-A58F-881611BE5B8D}" destId="{D2F7AD76-F689-45C3-AF5C-6B9834F76FEB}" srcOrd="0" destOrd="0" presId="urn:microsoft.com/office/officeart/2005/8/layout/process1"/>
    <dgm:cxn modelId="{A55180B0-2071-4CB7-8301-2B0A91C6A733}" type="presOf" srcId="{65C37BB9-1002-40B1-8E55-9FE8CC635352}" destId="{622FE4A3-8AF5-46E2-B77A-032AAF2547C6}" srcOrd="0" destOrd="0" presId="urn:microsoft.com/office/officeart/2005/8/layout/process1"/>
    <dgm:cxn modelId="{2E30DD59-A247-451D-A073-4BA8007BA0C8}" type="presParOf" srcId="{3A299442-B0A4-46C3-910B-8B4688D56972}" destId="{D2F7AD76-F689-45C3-AF5C-6B9834F76FEB}" srcOrd="0" destOrd="0" presId="urn:microsoft.com/office/officeart/2005/8/layout/process1"/>
    <dgm:cxn modelId="{D14D7B7A-3B15-47E2-9E0A-493E58D560F0}" type="presParOf" srcId="{3A299442-B0A4-46C3-910B-8B4688D56972}" destId="{622FE4A3-8AF5-46E2-B77A-032AAF2547C6}" srcOrd="1" destOrd="0" presId="urn:microsoft.com/office/officeart/2005/8/layout/process1"/>
    <dgm:cxn modelId="{DD94CA7C-8A32-4823-BF2A-29E696C6515B}" type="presParOf" srcId="{622FE4A3-8AF5-46E2-B77A-032AAF2547C6}" destId="{E37AF8AC-B97C-4EB5-93A2-4CB0A83ED3CA}" srcOrd="0" destOrd="0" presId="urn:microsoft.com/office/officeart/2005/8/layout/process1"/>
    <dgm:cxn modelId="{08106A3D-0807-4F61-9402-CB8AA145AFFA}" type="presParOf" srcId="{3A299442-B0A4-46C3-910B-8B4688D56972}" destId="{3F80A000-E350-495E-B486-6545C1FD882E}" srcOrd="2" destOrd="0" presId="urn:microsoft.com/office/officeart/2005/8/layout/process1"/>
    <dgm:cxn modelId="{F17FA4B2-8F7E-47EE-AAD9-9BAD717C5B15}" type="presParOf" srcId="{3A299442-B0A4-46C3-910B-8B4688D56972}" destId="{1032F8C1-2344-445A-9EE9-F09A13E0DB5A}" srcOrd="3" destOrd="0" presId="urn:microsoft.com/office/officeart/2005/8/layout/process1"/>
    <dgm:cxn modelId="{81C4BA0E-CE66-4AE5-9443-722251D76EBE}" type="presParOf" srcId="{1032F8C1-2344-445A-9EE9-F09A13E0DB5A}" destId="{8754B46F-DAA2-4FAA-96E5-DB418EB9BA4E}" srcOrd="0" destOrd="0" presId="urn:microsoft.com/office/officeart/2005/8/layout/process1"/>
    <dgm:cxn modelId="{17561FE3-749B-4B0C-B61C-C002B09C6D0E}" type="presParOf" srcId="{3A299442-B0A4-46C3-910B-8B4688D56972}" destId="{E0747038-D1E2-4E1F-9D9A-E1E01B92915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1EB7F-59A2-4279-B6F6-A6FF53FC0E75}">
      <dsp:nvSpPr>
        <dsp:cNvPr id="0" name=""/>
        <dsp:cNvSpPr/>
      </dsp:nvSpPr>
      <dsp:spPr>
        <a:xfrm>
          <a:off x="82354" y="998"/>
          <a:ext cx="8064891" cy="577036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>
              <a:solidFill>
                <a:schemeClr val="tx1"/>
              </a:solidFill>
            </a:rPr>
            <a:t>nedovoljna transparentnost postupka </a:t>
          </a:r>
          <a:endParaRPr lang="hr-HR" sz="1900" kern="1200" dirty="0">
            <a:solidFill>
              <a:schemeClr val="tx1"/>
            </a:solidFill>
          </a:endParaRPr>
        </a:p>
      </dsp:txBody>
      <dsp:txXfrm>
        <a:off x="370872" y="998"/>
        <a:ext cx="7487855" cy="577036"/>
      </dsp:txXfrm>
    </dsp:sp>
    <dsp:sp modelId="{2EFA23EE-AE89-4552-B484-DE44B6B37139}">
      <dsp:nvSpPr>
        <dsp:cNvPr id="0" name=""/>
        <dsp:cNvSpPr/>
      </dsp:nvSpPr>
      <dsp:spPr>
        <a:xfrm>
          <a:off x="82354" y="658820"/>
          <a:ext cx="8064891" cy="577036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smtClean="0">
              <a:solidFill>
                <a:schemeClr val="tx1"/>
              </a:solidFill>
            </a:rPr>
            <a:t>dugotrajnost postupka, kako utvrđivanja interesa Republike Hrvatske, tako i samog izvlaštenja </a:t>
          </a:r>
          <a:endParaRPr lang="hr-HR" sz="1900" kern="1200">
            <a:solidFill>
              <a:schemeClr val="tx1"/>
            </a:solidFill>
          </a:endParaRPr>
        </a:p>
      </dsp:txBody>
      <dsp:txXfrm>
        <a:off x="370872" y="658820"/>
        <a:ext cx="7487855" cy="577036"/>
      </dsp:txXfrm>
    </dsp:sp>
    <dsp:sp modelId="{87222786-1D17-466B-8E6C-6B36BD180FD0}">
      <dsp:nvSpPr>
        <dsp:cNvPr id="0" name=""/>
        <dsp:cNvSpPr/>
      </dsp:nvSpPr>
      <dsp:spPr>
        <a:xfrm>
          <a:off x="82354" y="1316641"/>
          <a:ext cx="8064891" cy="577036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smtClean="0">
              <a:solidFill>
                <a:schemeClr val="tx1"/>
              </a:solidFill>
            </a:rPr>
            <a:t>nedovoljan angažman i sudjelovanje korisnika izvlaštenja u postupku</a:t>
          </a:r>
          <a:endParaRPr lang="hr-HR" sz="1900" kern="1200">
            <a:solidFill>
              <a:schemeClr val="tx1"/>
            </a:solidFill>
          </a:endParaRPr>
        </a:p>
      </dsp:txBody>
      <dsp:txXfrm>
        <a:off x="370872" y="1316641"/>
        <a:ext cx="7487855" cy="577036"/>
      </dsp:txXfrm>
    </dsp:sp>
    <dsp:sp modelId="{E2DAF261-7ED2-4163-818F-EFF2E919D8FC}">
      <dsp:nvSpPr>
        <dsp:cNvPr id="0" name=""/>
        <dsp:cNvSpPr/>
      </dsp:nvSpPr>
      <dsp:spPr>
        <a:xfrm>
          <a:off x="82354" y="1974463"/>
          <a:ext cx="8064891" cy="577036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smtClean="0">
              <a:solidFill>
                <a:schemeClr val="tx1"/>
              </a:solidFill>
            </a:rPr>
            <a:t>određivanje visine i oblika naknade, posebice  metodologija utvrđivanja tržišne cijene</a:t>
          </a:r>
          <a:endParaRPr lang="hr-HR" sz="1900" kern="1200">
            <a:solidFill>
              <a:schemeClr val="tx1"/>
            </a:solidFill>
          </a:endParaRPr>
        </a:p>
      </dsp:txBody>
      <dsp:txXfrm>
        <a:off x="370872" y="1974463"/>
        <a:ext cx="7487855" cy="577036"/>
      </dsp:txXfrm>
    </dsp:sp>
    <dsp:sp modelId="{54154DAF-981C-44CF-A449-B2812B8CF6A2}">
      <dsp:nvSpPr>
        <dsp:cNvPr id="0" name=""/>
        <dsp:cNvSpPr/>
      </dsp:nvSpPr>
      <dsp:spPr>
        <a:xfrm>
          <a:off x="82354" y="2632284"/>
          <a:ext cx="8064891" cy="577036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smtClean="0">
              <a:solidFill>
                <a:schemeClr val="tx1"/>
              </a:solidFill>
            </a:rPr>
            <a:t>rješenje o izvlaštenju kao vezani akt s određivanjem naknade za izvlaštene nekretnine</a:t>
          </a:r>
          <a:endParaRPr lang="hr-HR" sz="1900" kern="1200">
            <a:solidFill>
              <a:schemeClr val="tx1"/>
            </a:solidFill>
          </a:endParaRPr>
        </a:p>
      </dsp:txBody>
      <dsp:txXfrm>
        <a:off x="370872" y="2632284"/>
        <a:ext cx="7487855" cy="577036"/>
      </dsp:txXfrm>
    </dsp:sp>
    <dsp:sp modelId="{B946F73D-FDF0-4837-B110-383DA4B2DC92}">
      <dsp:nvSpPr>
        <dsp:cNvPr id="0" name=""/>
        <dsp:cNvSpPr/>
      </dsp:nvSpPr>
      <dsp:spPr>
        <a:xfrm>
          <a:off x="82354" y="3290106"/>
          <a:ext cx="8064891" cy="577036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smtClean="0">
              <a:solidFill>
                <a:schemeClr val="tx1"/>
              </a:solidFill>
            </a:rPr>
            <a:t>troškovi postupka (pogotovo nakon stupanja na snagu „novog”  Zakona o općem upravnom postupku)  </a:t>
          </a:r>
          <a:endParaRPr lang="hr-HR" sz="1900" kern="1200">
            <a:solidFill>
              <a:schemeClr val="tx1"/>
            </a:solidFill>
          </a:endParaRPr>
        </a:p>
      </dsp:txBody>
      <dsp:txXfrm>
        <a:off x="370872" y="3290106"/>
        <a:ext cx="7487855" cy="577036"/>
      </dsp:txXfrm>
    </dsp:sp>
    <dsp:sp modelId="{54E13838-6B7E-45D5-ADE9-9781FE9AD18C}">
      <dsp:nvSpPr>
        <dsp:cNvPr id="0" name=""/>
        <dsp:cNvSpPr/>
      </dsp:nvSpPr>
      <dsp:spPr>
        <a:xfrm>
          <a:off x="82354" y="3947927"/>
          <a:ext cx="8064891" cy="577036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smtClean="0">
              <a:solidFill>
                <a:schemeClr val="tx1"/>
              </a:solidFill>
            </a:rPr>
            <a:t>slučajevi ustanovljenja služnosti kada se vlasniku nekretnine, u cijelosti i potpuno, ograničava pravo vlasništva</a:t>
          </a:r>
          <a:endParaRPr lang="hr-HR" sz="1900" kern="1200">
            <a:solidFill>
              <a:schemeClr val="tx1"/>
            </a:solidFill>
          </a:endParaRPr>
        </a:p>
      </dsp:txBody>
      <dsp:txXfrm>
        <a:off x="370872" y="3947927"/>
        <a:ext cx="7487855" cy="5770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DF883-11D8-47F2-A25E-CB1DFAF92519}">
      <dsp:nvSpPr>
        <dsp:cNvPr id="0" name=""/>
        <dsp:cNvSpPr/>
      </dsp:nvSpPr>
      <dsp:spPr>
        <a:xfrm>
          <a:off x="2407" y="8873"/>
          <a:ext cx="2347573" cy="892800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tx1"/>
              </a:solidFill>
            </a:rPr>
            <a:t>Ustavna kategorija:</a:t>
          </a:r>
        </a:p>
      </dsp:txBody>
      <dsp:txXfrm>
        <a:off x="2407" y="8873"/>
        <a:ext cx="2347573" cy="892800"/>
      </dsp:txXfrm>
    </dsp:sp>
    <dsp:sp modelId="{333AC7BF-F277-462F-B807-260CA0D2CBDF}">
      <dsp:nvSpPr>
        <dsp:cNvPr id="0" name=""/>
        <dsp:cNvSpPr/>
      </dsp:nvSpPr>
      <dsp:spPr>
        <a:xfrm>
          <a:off x="2407" y="901673"/>
          <a:ext cx="2347573" cy="2041781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Članak 3. – nepovredivost vlasništva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smtClean="0"/>
            <a:t>Članak 48. – jamči pravo vlasništva</a:t>
          </a:r>
          <a:endParaRPr lang="hr-HR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Članak 50. – u interesu RH moguće je ograničiti ili oduzeti vlasništvo</a:t>
          </a:r>
          <a:endParaRPr lang="hr-HR" sz="1400" kern="1200" dirty="0"/>
        </a:p>
      </dsp:txBody>
      <dsp:txXfrm>
        <a:off x="2407" y="901673"/>
        <a:ext cx="2347573" cy="2041781"/>
      </dsp:txXfrm>
    </dsp:sp>
    <dsp:sp modelId="{228259E7-851C-4DE0-A7B6-6CC6657C69D5}">
      <dsp:nvSpPr>
        <dsp:cNvPr id="0" name=""/>
        <dsp:cNvSpPr/>
      </dsp:nvSpPr>
      <dsp:spPr>
        <a:xfrm>
          <a:off x="2678641" y="8873"/>
          <a:ext cx="2347573" cy="892800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tx1"/>
              </a:solidFill>
            </a:rPr>
            <a:t>Poštena ravnoteža:</a:t>
          </a:r>
        </a:p>
      </dsp:txBody>
      <dsp:txXfrm>
        <a:off x="2678641" y="8873"/>
        <a:ext cx="2347573" cy="892800"/>
      </dsp:txXfrm>
    </dsp:sp>
    <dsp:sp modelId="{61F009FC-D8E1-443F-8413-451075C34DE1}">
      <dsp:nvSpPr>
        <dsp:cNvPr id="0" name=""/>
        <dsp:cNvSpPr/>
      </dsp:nvSpPr>
      <dsp:spPr>
        <a:xfrm>
          <a:off x="2678641" y="901673"/>
          <a:ext cx="2347573" cy="2041781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Između općeg interesa i prava pojedinca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Naknada za izvlaštenje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Poštivanje članka 1. Protokola br. 1 Europske konvencije za zaštitu ljudskih prava i temeljnih sloboda</a:t>
          </a:r>
          <a:endParaRPr lang="hr-HR" sz="1400" kern="1200" dirty="0"/>
        </a:p>
      </dsp:txBody>
      <dsp:txXfrm>
        <a:off x="2678641" y="901673"/>
        <a:ext cx="2347573" cy="2041781"/>
      </dsp:txXfrm>
    </dsp:sp>
    <dsp:sp modelId="{A4614E3B-22E4-4CCF-A060-EF0E749861C0}">
      <dsp:nvSpPr>
        <dsp:cNvPr id="0" name=""/>
        <dsp:cNvSpPr/>
      </dsp:nvSpPr>
      <dsp:spPr>
        <a:xfrm>
          <a:off x="5354874" y="8873"/>
          <a:ext cx="2347573" cy="892800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tx1"/>
              </a:solidFill>
            </a:rPr>
            <a:t>Načelo razmjernosti:</a:t>
          </a:r>
        </a:p>
      </dsp:txBody>
      <dsp:txXfrm>
        <a:off x="5354874" y="8873"/>
        <a:ext cx="2347573" cy="892800"/>
      </dsp:txXfrm>
    </dsp:sp>
    <dsp:sp modelId="{3553201F-EE07-49F2-86D5-7C89BD2729A4}">
      <dsp:nvSpPr>
        <dsp:cNvPr id="0" name=""/>
        <dsp:cNvSpPr/>
      </dsp:nvSpPr>
      <dsp:spPr>
        <a:xfrm>
          <a:off x="5354874" y="901673"/>
          <a:ext cx="2347573" cy="2041781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Propisano Ustavom i Zakonom o općem upravnom postupku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Javnopravna tijela dužna omogućiti strankama zaštitu svojih prava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Zaštita prava stranaka ne smije biti u suprotnosti s javnim interesom</a:t>
          </a:r>
          <a:endParaRPr lang="hr-HR" sz="1400" kern="1200" dirty="0"/>
        </a:p>
      </dsp:txBody>
      <dsp:txXfrm>
        <a:off x="5354874" y="901673"/>
        <a:ext cx="2347573" cy="20417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2E44A3-F95E-400D-8237-CED89043B0BE}">
      <dsp:nvSpPr>
        <dsp:cNvPr id="0" name=""/>
        <dsp:cNvSpPr/>
      </dsp:nvSpPr>
      <dsp:spPr>
        <a:xfrm>
          <a:off x="0" y="0"/>
          <a:ext cx="7848872" cy="1219200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kern="1200" dirty="0" smtClean="0">
              <a:solidFill>
                <a:schemeClr val="tx1"/>
              </a:solidFill>
            </a:rPr>
            <a:t>Novine u postupku utvrđivanja interesa RH</a:t>
          </a:r>
          <a:endParaRPr lang="hr-HR" sz="3400" kern="1200" dirty="0">
            <a:solidFill>
              <a:schemeClr val="tx1"/>
            </a:solidFill>
          </a:endParaRPr>
        </a:p>
      </dsp:txBody>
      <dsp:txXfrm>
        <a:off x="0" y="0"/>
        <a:ext cx="7848872" cy="1219200"/>
      </dsp:txXfrm>
    </dsp:sp>
    <dsp:sp modelId="{BAD88081-6823-44C3-9993-F4E5F4D503B9}">
      <dsp:nvSpPr>
        <dsp:cNvPr id="0" name=""/>
        <dsp:cNvSpPr/>
      </dsp:nvSpPr>
      <dsp:spPr>
        <a:xfrm>
          <a:off x="0" y="1219200"/>
          <a:ext cx="1962217" cy="2560320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>
              <a:solidFill>
                <a:schemeClr val="tx1"/>
              </a:solidFill>
            </a:rPr>
            <a:t>Precizira se sadržaj prijedloga, kao i isprava odnosno dokaza koji se moraju priložiti uz prijedlog.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 dirty="0">
            <a:solidFill>
              <a:schemeClr val="tx1"/>
            </a:solidFill>
          </a:endParaRPr>
        </a:p>
      </dsp:txBody>
      <dsp:txXfrm>
        <a:off x="0" y="1219200"/>
        <a:ext cx="1962217" cy="2560320"/>
      </dsp:txXfrm>
    </dsp:sp>
    <dsp:sp modelId="{2CB6D20D-B9BF-47B0-B1FB-F7B2DF869BA3}">
      <dsp:nvSpPr>
        <dsp:cNvPr id="0" name=""/>
        <dsp:cNvSpPr/>
      </dsp:nvSpPr>
      <dsp:spPr>
        <a:xfrm>
          <a:off x="1962218" y="1219200"/>
          <a:ext cx="1962217" cy="2560320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>
              <a:solidFill>
                <a:schemeClr val="tx1"/>
              </a:solidFill>
            </a:rPr>
            <a:t>Odluka o utvrđivanju interesa Republike Hrvatske </a:t>
          </a:r>
          <a:r>
            <a:rPr lang="hr-HR" sz="1600" kern="1200" smtClean="0">
              <a:solidFill>
                <a:schemeClr val="tx1"/>
              </a:solidFill>
            </a:rPr>
            <a:t>je upravni akt </a:t>
          </a:r>
          <a:r>
            <a:rPr lang="hr-HR" sz="1600" kern="1200" dirty="0" smtClean="0">
              <a:solidFill>
                <a:schemeClr val="tx1"/>
              </a:solidFill>
            </a:rPr>
            <a:t>protiv kojeg se može voditi </a:t>
          </a:r>
          <a:r>
            <a:rPr lang="hr-HR" sz="1600" b="1" kern="1200" dirty="0" smtClean="0">
              <a:solidFill>
                <a:schemeClr val="tx1"/>
              </a:solidFill>
            </a:rPr>
            <a:t>upravni spor.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 dirty="0">
            <a:solidFill>
              <a:schemeClr val="tx1"/>
            </a:solidFill>
          </a:endParaRPr>
        </a:p>
      </dsp:txBody>
      <dsp:txXfrm>
        <a:off x="1962218" y="1219200"/>
        <a:ext cx="1962217" cy="2560320"/>
      </dsp:txXfrm>
    </dsp:sp>
    <dsp:sp modelId="{65073CDB-405C-487E-B096-844BE9EC0B78}">
      <dsp:nvSpPr>
        <dsp:cNvPr id="0" name=""/>
        <dsp:cNvSpPr/>
      </dsp:nvSpPr>
      <dsp:spPr>
        <a:xfrm>
          <a:off x="3924436" y="1219200"/>
          <a:ext cx="1962217" cy="2560320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>
              <a:solidFill>
                <a:schemeClr val="tx1"/>
              </a:solidFill>
            </a:rPr>
            <a:t>Vještaka/procjenitelja određuju korisnik izvlaštenja i vlasnik nekretnine.</a:t>
          </a:r>
          <a:endParaRPr lang="hr-HR" sz="1600" kern="1200" dirty="0">
            <a:solidFill>
              <a:schemeClr val="tx1"/>
            </a:solidFill>
          </a:endParaRPr>
        </a:p>
      </dsp:txBody>
      <dsp:txXfrm>
        <a:off x="3924436" y="1219200"/>
        <a:ext cx="1962217" cy="2560320"/>
      </dsp:txXfrm>
    </dsp:sp>
    <dsp:sp modelId="{F0CF5404-5513-406B-B8B2-567C1CF083E1}">
      <dsp:nvSpPr>
        <dsp:cNvPr id="0" name=""/>
        <dsp:cNvSpPr/>
      </dsp:nvSpPr>
      <dsp:spPr>
        <a:xfrm>
          <a:off x="5886653" y="1219200"/>
          <a:ext cx="1962217" cy="2560320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>
              <a:solidFill>
                <a:schemeClr val="tx1"/>
              </a:solidFill>
            </a:rPr>
            <a:t>Ako se u usmenoj raspravi ne postigne zajednički prijedlog, procjenitelja određuje nadležno tijelo između stalnih sudskih vještaka.</a:t>
          </a:r>
          <a:endParaRPr lang="hr-HR" sz="1600" kern="1200" dirty="0">
            <a:solidFill>
              <a:schemeClr val="tx1"/>
            </a:solidFill>
          </a:endParaRPr>
        </a:p>
      </dsp:txBody>
      <dsp:txXfrm>
        <a:off x="5886653" y="1219200"/>
        <a:ext cx="1962217" cy="2560320"/>
      </dsp:txXfrm>
    </dsp:sp>
    <dsp:sp modelId="{F5DD7B14-21B4-4C68-A05C-4FC9D5E99013}">
      <dsp:nvSpPr>
        <dsp:cNvPr id="0" name=""/>
        <dsp:cNvSpPr/>
      </dsp:nvSpPr>
      <dsp:spPr>
        <a:xfrm>
          <a:off x="0" y="3779520"/>
          <a:ext cx="7848872" cy="284480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A86EC-B1BE-4A19-BDE7-53DFF963EBE4}">
      <dsp:nvSpPr>
        <dsp:cNvPr id="0" name=""/>
        <dsp:cNvSpPr/>
      </dsp:nvSpPr>
      <dsp:spPr>
        <a:xfrm>
          <a:off x="4243944" y="2520282"/>
          <a:ext cx="2956858" cy="203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Određuje se pravilnikom</a:t>
          </a:r>
          <a:endParaRPr lang="hr-HR" sz="1400" kern="1200" dirty="0"/>
        </a:p>
      </dsp:txBody>
      <dsp:txXfrm>
        <a:off x="5175697" y="3073643"/>
        <a:ext cx="1980410" cy="1436608"/>
      </dsp:txXfrm>
    </dsp:sp>
    <dsp:sp modelId="{3A4FEA35-B913-4F07-BC86-68116BE545CA}">
      <dsp:nvSpPr>
        <dsp:cNvPr id="0" name=""/>
        <dsp:cNvSpPr/>
      </dsp:nvSpPr>
      <dsp:spPr>
        <a:xfrm>
          <a:off x="504052" y="2520282"/>
          <a:ext cx="2956858" cy="203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Vrsta nekretnine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Visina i oblik naknade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Podaci o korisniku izvlaštenja i vlasniku</a:t>
          </a:r>
          <a:endParaRPr lang="hr-HR" sz="1400" kern="1200" dirty="0"/>
        </a:p>
      </dsp:txBody>
      <dsp:txXfrm>
        <a:off x="548747" y="3073643"/>
        <a:ext cx="1980410" cy="1436608"/>
      </dsp:txXfrm>
    </dsp:sp>
    <dsp:sp modelId="{883D50DA-A010-40CF-AAFD-0606055E3BEE}">
      <dsp:nvSpPr>
        <dsp:cNvPr id="0" name=""/>
        <dsp:cNvSpPr/>
      </dsp:nvSpPr>
      <dsp:spPr>
        <a:xfrm>
          <a:off x="4243944" y="72006"/>
          <a:ext cx="2956858" cy="203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Obveza objave na web stranici korisnika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Obveza objave na web stranici nadležnog tijela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Podaci o svim nekretninama obuhvaćenima lokacijskom dozvolom</a:t>
          </a:r>
          <a:endParaRPr lang="hr-HR" sz="1400" kern="1200" dirty="0"/>
        </a:p>
      </dsp:txBody>
      <dsp:txXfrm>
        <a:off x="5175697" y="116701"/>
        <a:ext cx="1980410" cy="1436608"/>
      </dsp:txXfrm>
    </dsp:sp>
    <dsp:sp modelId="{D213658E-9C33-4D39-B577-E9493AE66503}">
      <dsp:nvSpPr>
        <dsp:cNvPr id="0" name=""/>
        <dsp:cNvSpPr/>
      </dsp:nvSpPr>
      <dsp:spPr>
        <a:xfrm>
          <a:off x="504052" y="72006"/>
          <a:ext cx="2956858" cy="20346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Obavijest vlasniku o zabilježbi postupka izvlaštenja u zemljišnim i drugim javnim knjigama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Dostava prijedloga za izvlaštenje</a:t>
          </a:r>
          <a:endParaRPr lang="hr-HR" sz="1400" kern="1200" dirty="0"/>
        </a:p>
      </dsp:txBody>
      <dsp:txXfrm>
        <a:off x="548747" y="116701"/>
        <a:ext cx="1980410" cy="1436608"/>
      </dsp:txXfrm>
    </dsp:sp>
    <dsp:sp modelId="{9B579720-880A-4352-95FC-CD1612CD5BFB}">
      <dsp:nvSpPr>
        <dsp:cNvPr id="0" name=""/>
        <dsp:cNvSpPr/>
      </dsp:nvSpPr>
      <dsp:spPr>
        <a:xfrm>
          <a:off x="1796879" y="264664"/>
          <a:ext cx="2009147" cy="200914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Obavijest vlasniku</a:t>
          </a:r>
          <a:endParaRPr lang="hr-HR" sz="2000" kern="1200" dirty="0"/>
        </a:p>
      </dsp:txBody>
      <dsp:txXfrm>
        <a:off x="2385345" y="853130"/>
        <a:ext cx="1420681" cy="1420681"/>
      </dsp:txXfrm>
    </dsp:sp>
    <dsp:sp modelId="{E59C1010-99F6-49CE-A4AF-B1A68F290507}">
      <dsp:nvSpPr>
        <dsp:cNvPr id="0" name=""/>
        <dsp:cNvSpPr/>
      </dsp:nvSpPr>
      <dsp:spPr>
        <a:xfrm rot="5400000">
          <a:off x="3898828" y="264483"/>
          <a:ext cx="2009147" cy="200914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Objava na webu</a:t>
          </a:r>
          <a:endParaRPr lang="hr-HR" sz="2000" kern="1200" dirty="0"/>
        </a:p>
      </dsp:txBody>
      <dsp:txXfrm rot="-5400000">
        <a:off x="3898828" y="852949"/>
        <a:ext cx="1420681" cy="1420681"/>
      </dsp:txXfrm>
    </dsp:sp>
    <dsp:sp modelId="{0AE4EF0A-00D9-4F10-828E-A69CAEC3F0B9}">
      <dsp:nvSpPr>
        <dsp:cNvPr id="0" name=""/>
        <dsp:cNvSpPr/>
      </dsp:nvSpPr>
      <dsp:spPr>
        <a:xfrm rot="10800000">
          <a:off x="3898828" y="2366432"/>
          <a:ext cx="2009147" cy="200914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Registar izvlaštenih nekretnina</a:t>
          </a:r>
          <a:endParaRPr lang="hr-HR" sz="2000" kern="1200" dirty="0"/>
        </a:p>
      </dsp:txBody>
      <dsp:txXfrm rot="10800000">
        <a:off x="3898828" y="2366432"/>
        <a:ext cx="1420681" cy="1420681"/>
      </dsp:txXfrm>
    </dsp:sp>
    <dsp:sp modelId="{E07B5D20-1001-462F-9A46-ACBF427C6DD6}">
      <dsp:nvSpPr>
        <dsp:cNvPr id="0" name=""/>
        <dsp:cNvSpPr/>
      </dsp:nvSpPr>
      <dsp:spPr>
        <a:xfrm rot="16200000">
          <a:off x="1796879" y="2366432"/>
          <a:ext cx="2009147" cy="200914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Podaci za Registar</a:t>
          </a:r>
          <a:endParaRPr lang="hr-HR" sz="2000" kern="1200" dirty="0"/>
        </a:p>
      </dsp:txBody>
      <dsp:txXfrm rot="5400000">
        <a:off x="2385345" y="2366432"/>
        <a:ext cx="1420681" cy="1420681"/>
      </dsp:txXfrm>
    </dsp:sp>
    <dsp:sp modelId="{82D5706B-599E-4402-AB40-A82D5D15840D}">
      <dsp:nvSpPr>
        <dsp:cNvPr id="0" name=""/>
        <dsp:cNvSpPr/>
      </dsp:nvSpPr>
      <dsp:spPr>
        <a:xfrm>
          <a:off x="3505583" y="1902426"/>
          <a:ext cx="693689" cy="60320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428B6-7222-4B1A-A5D1-674850ADD78D}">
      <dsp:nvSpPr>
        <dsp:cNvPr id="0" name=""/>
        <dsp:cNvSpPr/>
      </dsp:nvSpPr>
      <dsp:spPr>
        <a:xfrm rot="10800000">
          <a:off x="3505583" y="2134429"/>
          <a:ext cx="693689" cy="60320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BAAA3-7E3D-4DE3-9A75-4840291DF8D6}">
      <dsp:nvSpPr>
        <dsp:cNvPr id="0" name=""/>
        <dsp:cNvSpPr/>
      </dsp:nvSpPr>
      <dsp:spPr>
        <a:xfrm>
          <a:off x="5609" y="4401"/>
          <a:ext cx="7909661" cy="545334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>
              <a:solidFill>
                <a:schemeClr val="tx1"/>
              </a:solidFill>
            </a:rPr>
            <a:t>Zbog posljedica koje će postupak izvlaštenja imati za vlasnika nekretnine </a:t>
          </a:r>
          <a:r>
            <a:rPr lang="hr-HR" sz="1600" b="1" kern="1200" smtClean="0">
              <a:solidFill>
                <a:schemeClr val="tx1"/>
              </a:solidFill>
            </a:rPr>
            <a:t>mora biti proveden uz poštivanje najviših postupovnih standarda </a:t>
          </a:r>
          <a:endParaRPr lang="hr-HR" sz="1600" kern="1200">
            <a:solidFill>
              <a:schemeClr val="tx1"/>
            </a:solidFill>
          </a:endParaRPr>
        </a:p>
      </dsp:txBody>
      <dsp:txXfrm>
        <a:off x="278276" y="4401"/>
        <a:ext cx="7364327" cy="545334"/>
      </dsp:txXfrm>
    </dsp:sp>
    <dsp:sp modelId="{AA09B6B3-8A6A-46C3-B843-075CAD6CF2B8}">
      <dsp:nvSpPr>
        <dsp:cNvPr id="0" name=""/>
        <dsp:cNvSpPr/>
      </dsp:nvSpPr>
      <dsp:spPr>
        <a:xfrm>
          <a:off x="5609" y="626082"/>
          <a:ext cx="7909661" cy="545334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>
              <a:solidFill>
                <a:schemeClr val="tx1"/>
              </a:solidFill>
            </a:rPr>
            <a:t>Postupci izvlaštenja su </a:t>
          </a:r>
          <a:r>
            <a:rPr lang="hr-HR" sz="1600" b="1" kern="1200" smtClean="0">
              <a:solidFill>
                <a:schemeClr val="tx1"/>
              </a:solidFill>
            </a:rPr>
            <a:t>hitni postupci</a:t>
          </a:r>
          <a:endParaRPr lang="hr-HR" sz="1600" kern="1200">
            <a:solidFill>
              <a:schemeClr val="tx1"/>
            </a:solidFill>
          </a:endParaRPr>
        </a:p>
      </dsp:txBody>
      <dsp:txXfrm>
        <a:off x="278276" y="626082"/>
        <a:ext cx="7364327" cy="545334"/>
      </dsp:txXfrm>
    </dsp:sp>
    <dsp:sp modelId="{67B3E676-FCA7-46A0-9E50-5E3DCDF1ECAA}">
      <dsp:nvSpPr>
        <dsp:cNvPr id="0" name=""/>
        <dsp:cNvSpPr/>
      </dsp:nvSpPr>
      <dsp:spPr>
        <a:xfrm>
          <a:off x="5609" y="1247763"/>
          <a:ext cx="7909661" cy="545334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>
              <a:solidFill>
                <a:schemeClr val="tx1"/>
              </a:solidFill>
            </a:rPr>
            <a:t>Predmetom izvlaštenja su vrlo često, osim zemljišta, i obiteljske stambene/poslovne zgrade te poslovni prostori</a:t>
          </a:r>
          <a:endParaRPr lang="hr-HR" sz="1600" kern="1200">
            <a:solidFill>
              <a:schemeClr val="tx1"/>
            </a:solidFill>
          </a:endParaRPr>
        </a:p>
      </dsp:txBody>
      <dsp:txXfrm>
        <a:off x="278276" y="1247763"/>
        <a:ext cx="7364327" cy="545334"/>
      </dsp:txXfrm>
    </dsp:sp>
    <dsp:sp modelId="{E8CB780D-BE52-4A9A-8462-4162DF85767C}">
      <dsp:nvSpPr>
        <dsp:cNvPr id="0" name=""/>
        <dsp:cNvSpPr/>
      </dsp:nvSpPr>
      <dsp:spPr>
        <a:xfrm>
          <a:off x="5609" y="1869443"/>
          <a:ext cx="7909661" cy="545334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>
              <a:solidFill>
                <a:schemeClr val="tx1"/>
              </a:solidFill>
            </a:rPr>
            <a:t>Stoga je nužno </a:t>
          </a:r>
          <a:r>
            <a:rPr lang="hr-HR" sz="1600" b="1" kern="1200" dirty="0" smtClean="0">
              <a:solidFill>
                <a:schemeClr val="tx1"/>
              </a:solidFill>
            </a:rPr>
            <a:t>da interesi vlasnika budu maksimalno zaštićeni,</a:t>
          </a:r>
          <a:r>
            <a:rPr lang="hr-HR" sz="1600" kern="1200" dirty="0" smtClean="0">
              <a:solidFill>
                <a:schemeClr val="tx1"/>
              </a:solidFill>
            </a:rPr>
            <a:t> a kada god je to moguće da ga zastupa osoba koja je ovlaštena i kvalificirana za pružanje pravne pomoći</a:t>
          </a:r>
          <a:endParaRPr lang="hr-HR" sz="1600" kern="1200" dirty="0">
            <a:solidFill>
              <a:schemeClr val="tx1"/>
            </a:solidFill>
          </a:endParaRPr>
        </a:p>
      </dsp:txBody>
      <dsp:txXfrm>
        <a:off x="278276" y="1869443"/>
        <a:ext cx="7364327" cy="545334"/>
      </dsp:txXfrm>
    </dsp:sp>
    <dsp:sp modelId="{3E7C8353-EF8C-4108-84F5-8A477781C83A}">
      <dsp:nvSpPr>
        <dsp:cNvPr id="0" name=""/>
        <dsp:cNvSpPr/>
      </dsp:nvSpPr>
      <dsp:spPr>
        <a:xfrm>
          <a:off x="5609" y="2491124"/>
          <a:ext cx="7909661" cy="545334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>
              <a:solidFill>
                <a:schemeClr val="tx1"/>
              </a:solidFill>
            </a:rPr>
            <a:t>Zbog iznijetoga troškovi postupka obuhvaćaju i nagradu za rad odvjetnika i drugih osoba koje imaju pravo na zakonom propisanu naknadu. </a:t>
          </a:r>
          <a:endParaRPr lang="hr-HR" sz="1600" kern="1200">
            <a:solidFill>
              <a:schemeClr val="tx1"/>
            </a:solidFill>
          </a:endParaRPr>
        </a:p>
      </dsp:txBody>
      <dsp:txXfrm>
        <a:off x="278276" y="2491124"/>
        <a:ext cx="7364327" cy="545334"/>
      </dsp:txXfrm>
    </dsp:sp>
    <dsp:sp modelId="{F72D834F-404B-4008-A8D4-6369362617C6}">
      <dsp:nvSpPr>
        <dsp:cNvPr id="0" name=""/>
        <dsp:cNvSpPr/>
      </dsp:nvSpPr>
      <dsp:spPr>
        <a:xfrm>
          <a:off x="5609" y="3112805"/>
          <a:ext cx="7909661" cy="545334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>
              <a:solidFill>
                <a:schemeClr val="tx1"/>
              </a:solidFill>
            </a:rPr>
            <a:t>Prijašnjem vlasniku se nadoknađuju samo troškovi koji su bili potrebni za vođenje postupka, a što ocjenjuje nadležno tijelo. </a:t>
          </a:r>
          <a:endParaRPr lang="hr-HR" sz="1600" kern="1200" dirty="0">
            <a:solidFill>
              <a:schemeClr val="tx1"/>
            </a:solidFill>
          </a:endParaRPr>
        </a:p>
      </dsp:txBody>
      <dsp:txXfrm>
        <a:off x="278276" y="3112805"/>
        <a:ext cx="7364327" cy="5453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EB6DA-89E1-48AD-9FF5-05161E68AC8F}">
      <dsp:nvSpPr>
        <dsp:cNvPr id="0" name=""/>
        <dsp:cNvSpPr/>
      </dsp:nvSpPr>
      <dsp:spPr>
        <a:xfrm>
          <a:off x="3616" y="604665"/>
          <a:ext cx="1581224" cy="357179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>
              <a:solidFill>
                <a:schemeClr val="tx1"/>
              </a:solidFill>
            </a:rPr>
            <a:t>Zbog dosadašnjeg različitog uređenja stupanja u posjed izvlaštene nekretnine prije pravomoćnosti rješenja o izvlaštenju pristupilo se </a:t>
          </a:r>
          <a:r>
            <a:rPr lang="hr-HR" sz="1500" b="1" kern="1200" dirty="0" smtClean="0">
              <a:solidFill>
                <a:schemeClr val="tx1"/>
              </a:solidFill>
            </a:rPr>
            <a:t>jedinstvenom uređenju </a:t>
          </a:r>
          <a:r>
            <a:rPr lang="hr-HR" sz="1500" kern="1200" dirty="0" smtClean="0">
              <a:solidFill>
                <a:schemeClr val="tx1"/>
              </a:solidFill>
            </a:rPr>
            <a:t>ovog instituta. </a:t>
          </a:r>
          <a:endParaRPr lang="hr-HR" sz="1500" kern="1200" dirty="0">
            <a:solidFill>
              <a:schemeClr val="tx1"/>
            </a:solidFill>
          </a:endParaRPr>
        </a:p>
      </dsp:txBody>
      <dsp:txXfrm>
        <a:off x="49928" y="650977"/>
        <a:ext cx="1488600" cy="3479172"/>
      </dsp:txXfrm>
    </dsp:sp>
    <dsp:sp modelId="{0B87AD15-00A5-45CB-8D2F-D2D39E1935BF}">
      <dsp:nvSpPr>
        <dsp:cNvPr id="0" name=""/>
        <dsp:cNvSpPr/>
      </dsp:nvSpPr>
      <dsp:spPr>
        <a:xfrm>
          <a:off x="1742963" y="219449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/>
        </a:p>
      </dsp:txBody>
      <dsp:txXfrm>
        <a:off x="1742963" y="2272921"/>
        <a:ext cx="234653" cy="235285"/>
      </dsp:txXfrm>
    </dsp:sp>
    <dsp:sp modelId="{121B64D5-0790-48F1-ACDE-17FFB7FCCDE6}">
      <dsp:nvSpPr>
        <dsp:cNvPr id="0" name=""/>
        <dsp:cNvSpPr/>
      </dsp:nvSpPr>
      <dsp:spPr>
        <a:xfrm>
          <a:off x="2217330" y="604665"/>
          <a:ext cx="1581224" cy="357179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>
              <a:solidFill>
                <a:schemeClr val="tx1"/>
              </a:solidFill>
            </a:rPr>
            <a:t>Zadržano je dosadašnje rješenje da se ovaj institut ne primjenjuje kada je predmet izvlaštenja stambena ili poslovna zgrada za koju korisnik izvlaštenja nije osigurao drugu odgovarajuću nekretninu.</a:t>
          </a:r>
          <a:endParaRPr lang="hr-HR" sz="1500" kern="1200" dirty="0">
            <a:solidFill>
              <a:schemeClr val="tx1"/>
            </a:solidFill>
          </a:endParaRPr>
        </a:p>
      </dsp:txBody>
      <dsp:txXfrm>
        <a:off x="2263642" y="650977"/>
        <a:ext cx="1488600" cy="3479172"/>
      </dsp:txXfrm>
    </dsp:sp>
    <dsp:sp modelId="{2C1861F6-5097-4FA8-8F7C-3D54547A602E}">
      <dsp:nvSpPr>
        <dsp:cNvPr id="0" name=""/>
        <dsp:cNvSpPr/>
      </dsp:nvSpPr>
      <dsp:spPr>
        <a:xfrm>
          <a:off x="3956677" y="219449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/>
        </a:p>
      </dsp:txBody>
      <dsp:txXfrm>
        <a:off x="3956677" y="2272921"/>
        <a:ext cx="234653" cy="235285"/>
      </dsp:txXfrm>
    </dsp:sp>
    <dsp:sp modelId="{422FB1A4-319E-4D5B-A455-F59C98C79F67}">
      <dsp:nvSpPr>
        <dsp:cNvPr id="0" name=""/>
        <dsp:cNvSpPr/>
      </dsp:nvSpPr>
      <dsp:spPr>
        <a:xfrm>
          <a:off x="4431044" y="604665"/>
          <a:ext cx="1581224" cy="357179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>
              <a:solidFill>
                <a:schemeClr val="tx1"/>
              </a:solidFill>
            </a:rPr>
            <a:t>Zahtjev za stupanje u posjed izvlaštene nekretnine prije ne može se podnijeti prije uručenja rješenja o izvlaštenju prijašnjem vlasniku i plaćanja naknade.</a:t>
          </a:r>
          <a:endParaRPr lang="hr-HR" sz="1500" kern="1200" dirty="0">
            <a:solidFill>
              <a:schemeClr val="tx1"/>
            </a:solidFill>
          </a:endParaRPr>
        </a:p>
      </dsp:txBody>
      <dsp:txXfrm>
        <a:off x="4477356" y="650977"/>
        <a:ext cx="1488600" cy="3479172"/>
      </dsp:txXfrm>
    </dsp:sp>
    <dsp:sp modelId="{AFE2B569-BA38-472B-9159-CB9F5922E6FC}">
      <dsp:nvSpPr>
        <dsp:cNvPr id="0" name=""/>
        <dsp:cNvSpPr/>
      </dsp:nvSpPr>
      <dsp:spPr>
        <a:xfrm>
          <a:off x="6170391" y="219449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/>
        </a:p>
      </dsp:txBody>
      <dsp:txXfrm>
        <a:off x="6170391" y="2272921"/>
        <a:ext cx="234653" cy="235285"/>
      </dsp:txXfrm>
    </dsp:sp>
    <dsp:sp modelId="{22A2124D-65FF-4D0B-8040-00837F6AE0F7}">
      <dsp:nvSpPr>
        <dsp:cNvPr id="0" name=""/>
        <dsp:cNvSpPr/>
      </dsp:nvSpPr>
      <dsp:spPr>
        <a:xfrm>
          <a:off x="6644759" y="604665"/>
          <a:ext cx="1581224" cy="357179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>
              <a:solidFill>
                <a:schemeClr val="tx1"/>
              </a:solidFill>
            </a:rPr>
            <a:t>O hitnom stupanju u posjed odlučuje nadležno tijelo, nakon procjene dokaza o potrebi hitnog stupanja u posjed kao i da će se time izbjeći znatna šteta. </a:t>
          </a:r>
          <a:endParaRPr lang="hr-HR" sz="1500" kern="1200" dirty="0">
            <a:solidFill>
              <a:schemeClr val="tx1"/>
            </a:solidFill>
          </a:endParaRPr>
        </a:p>
      </dsp:txBody>
      <dsp:txXfrm>
        <a:off x="6691071" y="650977"/>
        <a:ext cx="1488600" cy="34791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33714-4554-4F01-AB86-9AA371C82240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7EBEC-6CD5-40E9-A00A-D5543012C8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986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7EBEC-6CD5-40E9-A00A-D5543012C879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7279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64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066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292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940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047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094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789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549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661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071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798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E2CEE-A2ED-4BF8-92AE-6DE2C366F2D9}" type="datetimeFigureOut">
              <a:rPr lang="hr-HR" smtClean="0"/>
              <a:t>21.5.2013.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D382D-5276-40BC-A800-6531A3B93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185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dirty="0" smtClean="0"/>
              <a:t>Prijedlog Zakona o izvlaštenju i </a:t>
            </a:r>
            <a:r>
              <a:rPr lang="hr-HR" smtClean="0"/>
              <a:t>određivanju naknade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</p:spPr>
        <p:txBody>
          <a:bodyPr/>
          <a:lstStyle/>
          <a:p>
            <a:r>
              <a:rPr lang="hr-HR" dirty="0" smtClean="0"/>
              <a:t>Polazišne osnove i nacrt prijedloga Zakona o izvlaštenju</a:t>
            </a:r>
            <a:endParaRPr lang="hr-HR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755576" y="83671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 smtClean="0"/>
              <a:t>Ministarstvo pravosuđa Republike Hrvatske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79390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751289"/>
              </p:ext>
            </p:extLst>
          </p:nvPr>
        </p:nvGraphicFramePr>
        <p:xfrm>
          <a:off x="457200" y="171134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3200" dirty="0" smtClean="0"/>
              <a:t>Nekretnine za koje se smatra da su izvlaštene po posebnom propisu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415875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129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4000" dirty="0" smtClean="0"/>
              <a:t>Služnost - NOVINE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380553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dirty="0" smtClean="0"/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2158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4000" dirty="0" smtClean="0"/>
              <a:t>Polazišne osnove – uočeni problemi</a:t>
            </a:r>
            <a:endParaRPr lang="hr-HR" sz="4000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7788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15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538" y="548680"/>
            <a:ext cx="1945230" cy="1512168"/>
          </a:xfrm>
        </p:spPr>
        <p:txBody>
          <a:bodyPr>
            <a:normAutofit fontScale="90000"/>
          </a:bodyPr>
          <a:lstStyle/>
          <a:p>
            <a:r>
              <a:rPr lang="hr-HR" sz="4000" dirty="0" smtClean="0"/>
              <a:t>Polazišne osnove - Načela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95936" y="692696"/>
            <a:ext cx="4680520" cy="1368152"/>
          </a:xfrm>
        </p:spPr>
        <p:txBody>
          <a:bodyPr>
            <a:normAutofit fontScale="92500" lnSpcReduction="10000"/>
          </a:bodyPr>
          <a:lstStyle/>
          <a:p>
            <a:r>
              <a:rPr lang="hr-HR" sz="2000" dirty="0" smtClean="0"/>
              <a:t>Vlasništvo kao ustavna kategorija</a:t>
            </a:r>
          </a:p>
          <a:p>
            <a:r>
              <a:rPr lang="hr-HR" sz="2000" dirty="0" smtClean="0"/>
              <a:t>Načelo poštene ravnoteže</a:t>
            </a:r>
          </a:p>
          <a:p>
            <a:r>
              <a:rPr lang="hr-HR" sz="2000" dirty="0" smtClean="0"/>
              <a:t>Načelo razmjernosti</a:t>
            </a:r>
          </a:p>
          <a:p>
            <a:r>
              <a:rPr lang="hr-HR" sz="2000" dirty="0" smtClean="0"/>
              <a:t>Izvlaštenje kao iznimna intervencija države</a:t>
            </a:r>
          </a:p>
        </p:txBody>
      </p:sp>
      <p:sp>
        <p:nvSpPr>
          <p:cNvPr id="7" name="Strelica udesno 6"/>
          <p:cNvSpPr/>
          <p:nvPr/>
        </p:nvSpPr>
        <p:spPr>
          <a:xfrm>
            <a:off x="2939345" y="1052736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8" name="Dijagram 7"/>
          <p:cNvGraphicFramePr/>
          <p:nvPr>
            <p:extLst>
              <p:ext uri="{D42A27DB-BD31-4B8C-83A1-F6EECF244321}">
                <p14:modId xmlns:p14="http://schemas.microsoft.com/office/powerpoint/2010/main" val="1575871722"/>
              </p:ext>
            </p:extLst>
          </p:nvPr>
        </p:nvGraphicFramePr>
        <p:xfrm>
          <a:off x="827584" y="2132856"/>
          <a:ext cx="7704856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kstniOkvir 9"/>
          <p:cNvSpPr txBox="1"/>
          <p:nvPr/>
        </p:nvSpPr>
        <p:spPr>
          <a:xfrm>
            <a:off x="827584" y="5353471"/>
            <a:ext cx="770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/>
              <a:t>Izvlaštenje – samo kad je u interesu RH i nakon što se iscrpe mogućnosti za sporazumno rješenje</a:t>
            </a:r>
            <a:endParaRPr lang="hr-HR" sz="1400" b="1" dirty="0"/>
          </a:p>
        </p:txBody>
      </p:sp>
    </p:spTree>
    <p:extLst>
      <p:ext uri="{BB962C8B-B14F-4D97-AF65-F5344CB8AC3E}">
        <p14:creationId xmlns:p14="http://schemas.microsoft.com/office/powerpoint/2010/main" val="174500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4000" dirty="0" smtClean="0"/>
              <a:t>Utvrđivanje interesa RH</a:t>
            </a:r>
            <a:endParaRPr lang="hr-HR" sz="40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611560" y="1628800"/>
            <a:ext cx="7992888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600" dirty="0" smtClean="0"/>
              <a:t>Interes RH utvrđuje Vlada u zasebnom i prethodnom postupku ili se utvrđuje zakonom</a:t>
            </a:r>
            <a:endParaRPr lang="hr-HR" sz="1600" dirty="0"/>
          </a:p>
        </p:txBody>
      </p:sp>
      <p:graphicFrame>
        <p:nvGraphicFramePr>
          <p:cNvPr id="5" name="Dijagram 4"/>
          <p:cNvGraphicFramePr/>
          <p:nvPr>
            <p:extLst>
              <p:ext uri="{D42A27DB-BD31-4B8C-83A1-F6EECF244321}">
                <p14:modId xmlns:p14="http://schemas.microsoft.com/office/powerpoint/2010/main" val="2369024547"/>
              </p:ext>
            </p:extLst>
          </p:nvPr>
        </p:nvGraphicFramePr>
        <p:xfrm>
          <a:off x="755576" y="2204864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945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niOkvir 8"/>
          <p:cNvSpPr txBox="1"/>
          <p:nvPr/>
        </p:nvSpPr>
        <p:spPr>
          <a:xfrm>
            <a:off x="827584" y="1546926"/>
            <a:ext cx="3024336" cy="32932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hr-HR" sz="1600" dirty="0" smtClean="0"/>
              <a:t>Detaljno preciziranje sadržaja </a:t>
            </a:r>
            <a:r>
              <a:rPr lang="hr-HR" sz="1600" b="1" dirty="0" smtClean="0"/>
              <a:t>dokaza (pisane ponude odnosno javnog oglasa) da je korisnik izvlaštenja prethodno s vlasnikom nekretnine pokušao sporazumno riješiti pitanje</a:t>
            </a:r>
            <a:r>
              <a:rPr lang="hr-HR" sz="1600" dirty="0" smtClean="0"/>
              <a:t> stjecanja prava vlasništva određene nekretnine, ustanovljenja služnosti, odnosno ustanovljenja zakupa.  </a:t>
            </a:r>
          </a:p>
          <a:p>
            <a:pPr algn="just"/>
            <a:r>
              <a:rPr lang="hr-HR" sz="1600" dirty="0" smtClean="0"/>
              <a:t>Danas je taj dokaz vrlo općenit, a u pravilu i bez oznake konkretnih podataka.</a:t>
            </a:r>
            <a:endParaRPr lang="hr-HR" sz="1600" dirty="0"/>
          </a:p>
        </p:txBody>
      </p:sp>
      <p:sp>
        <p:nvSpPr>
          <p:cNvPr id="10" name="TekstniOkvir 9"/>
          <p:cNvSpPr txBox="1"/>
          <p:nvPr/>
        </p:nvSpPr>
        <p:spPr>
          <a:xfrm>
            <a:off x="5004048" y="1537048"/>
            <a:ext cx="3024336" cy="32624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hr-HR" sz="1600" b="1" dirty="0" smtClean="0"/>
              <a:t>Propisivanje roka istekom kojega korisnik izvlaštenja može podnijeti prijedlog za izvlaštenje. </a:t>
            </a:r>
          </a:p>
          <a:p>
            <a:pPr algn="just"/>
            <a:r>
              <a:rPr lang="hr-HR" sz="1600" dirty="0" smtClean="0"/>
              <a:t>Time se ostavlja rok od 30 dana od dana kada je vlasnik nekretnine primio ponudu, kako bi mu se omogućilo dovoljno vremena da razmotri ponudu i sve druge činjenice i okolnosti koje mogu utjecati na njegovu odluku o prihvatu konkretne ponude.</a:t>
            </a:r>
          </a:p>
          <a:p>
            <a:pPr algn="just"/>
            <a:endParaRPr lang="hr-HR" sz="1600" dirty="0" smtClean="0"/>
          </a:p>
          <a:p>
            <a:pPr algn="just"/>
            <a:endParaRPr lang="hr-HR" sz="1400" dirty="0"/>
          </a:p>
        </p:txBody>
      </p:sp>
      <p:sp>
        <p:nvSpPr>
          <p:cNvPr id="11" name="TekstniOkvir 10"/>
          <p:cNvSpPr txBox="1"/>
          <p:nvPr/>
        </p:nvSpPr>
        <p:spPr>
          <a:xfrm>
            <a:off x="827584" y="5190872"/>
            <a:ext cx="7272808" cy="1046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600" dirty="0" smtClean="0"/>
              <a:t>Stimuliranje sudionika da imovinskopravne odnose riješe sporazumno kako bi u što manjem broju slučajeva dolazilo do intervencije države u vlasništvo provođenjem postupaka izvlaštenja. </a:t>
            </a:r>
          </a:p>
          <a:p>
            <a:endParaRPr lang="hr-HR" sz="1400" dirty="0"/>
          </a:p>
        </p:txBody>
      </p:sp>
      <p:sp>
        <p:nvSpPr>
          <p:cNvPr id="1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4000" dirty="0" smtClean="0"/>
              <a:t>Prijedlog za izvlaštenje - NOVINE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40740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4000" dirty="0" smtClean="0"/>
              <a:t>Transparentnost</a:t>
            </a:r>
            <a:endParaRPr lang="hr-HR" sz="4000" dirty="0"/>
          </a:p>
        </p:txBody>
      </p:sp>
      <p:graphicFrame>
        <p:nvGraphicFramePr>
          <p:cNvPr id="6" name="Dijagram 5"/>
          <p:cNvGraphicFramePr/>
          <p:nvPr>
            <p:extLst>
              <p:ext uri="{D42A27DB-BD31-4B8C-83A1-F6EECF244321}">
                <p14:modId xmlns:p14="http://schemas.microsoft.com/office/powerpoint/2010/main" val="1617583204"/>
              </p:ext>
            </p:extLst>
          </p:nvPr>
        </p:nvGraphicFramePr>
        <p:xfrm>
          <a:off x="755576" y="1484784"/>
          <a:ext cx="7704856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519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4000" dirty="0" smtClean="0"/>
              <a:t>Troškovi postupka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r-HR" sz="1800" dirty="0" smtClean="0"/>
              <a:t>Izvlaštenje je složeni upravni postupak u kojem se sukobljava javni interes s privatnim interesom.</a:t>
            </a:r>
            <a:endParaRPr lang="hr-HR" sz="1800" dirty="0"/>
          </a:p>
        </p:txBody>
      </p:sp>
      <p:graphicFrame>
        <p:nvGraphicFramePr>
          <p:cNvPr id="8" name="Dijagram 7"/>
          <p:cNvGraphicFramePr/>
          <p:nvPr>
            <p:extLst>
              <p:ext uri="{D42A27DB-BD31-4B8C-83A1-F6EECF244321}">
                <p14:modId xmlns:p14="http://schemas.microsoft.com/office/powerpoint/2010/main" val="907996394"/>
              </p:ext>
            </p:extLst>
          </p:nvPr>
        </p:nvGraphicFramePr>
        <p:xfrm>
          <a:off x="611560" y="2492896"/>
          <a:ext cx="7920880" cy="3662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746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Rezervirano mjesto sadržaja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376417"/>
              </p:ext>
            </p:extLst>
          </p:nvPr>
        </p:nvGraphicFramePr>
        <p:xfrm>
          <a:off x="457200" y="1600200"/>
          <a:ext cx="8229600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4000" dirty="0" smtClean="0"/>
              <a:t>Stupanje u posjed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119874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639738"/>
              </p:ext>
            </p:extLst>
          </p:nvPr>
        </p:nvGraphicFramePr>
        <p:xfrm>
          <a:off x="457200" y="1600200"/>
          <a:ext cx="8229600" cy="47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4000" dirty="0" smtClean="0"/>
              <a:t>Naknada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6451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986</Words>
  <Application>Microsoft Office PowerPoint</Application>
  <PresentationFormat>Prikaz na zaslonu (4:3)</PresentationFormat>
  <Paragraphs>86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Tema sustava Office</vt:lpstr>
      <vt:lpstr>Prijedlog Zakona o izvlaštenju i određivanju naknade</vt:lpstr>
      <vt:lpstr>Polazišne osnove – uočeni problemi</vt:lpstr>
      <vt:lpstr>Polazišne osnove - Načela</vt:lpstr>
      <vt:lpstr>Utvrđivanje interesa RH</vt:lpstr>
      <vt:lpstr>Prijedlog za izvlaštenje - NOVINE</vt:lpstr>
      <vt:lpstr>Transparentnost</vt:lpstr>
      <vt:lpstr>Troškovi postupka</vt:lpstr>
      <vt:lpstr>Stupanje u posjed</vt:lpstr>
      <vt:lpstr>Naknada</vt:lpstr>
      <vt:lpstr>Nekretnine za koje se smatra da su izvlaštene po posebnom propisu</vt:lpstr>
      <vt:lpstr>Služnost - NOVINE</vt:lpstr>
      <vt:lpstr>PowerPointova prezentacija</vt:lpstr>
    </vt:vector>
  </TitlesOfParts>
  <Company>MPRH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Prijedlog Zakona o izvlaštenju</dc:title>
  <dc:creator>wsadmin</dc:creator>
  <cp:lastModifiedBy>wsadmin</cp:lastModifiedBy>
  <cp:revision>22</cp:revision>
  <cp:lastPrinted>2013-05-20T12:30:06Z</cp:lastPrinted>
  <dcterms:created xsi:type="dcterms:W3CDTF">2013-05-20T07:58:19Z</dcterms:created>
  <dcterms:modified xsi:type="dcterms:W3CDTF">2013-05-21T11:51:40Z</dcterms:modified>
</cp:coreProperties>
</file>